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11" r:id="rId5"/>
  </p:sldMasterIdLst>
  <p:notesMasterIdLst>
    <p:notesMasterId r:id="rId14"/>
  </p:notesMasterIdLst>
  <p:handoutMasterIdLst>
    <p:handoutMasterId r:id="rId15"/>
  </p:handoutMasterIdLst>
  <p:sldIdLst>
    <p:sldId id="1515" r:id="rId6"/>
    <p:sldId id="1506" r:id="rId7"/>
    <p:sldId id="1514" r:id="rId8"/>
    <p:sldId id="1502" r:id="rId9"/>
    <p:sldId id="1518" r:id="rId10"/>
    <p:sldId id="1516" r:id="rId11"/>
    <p:sldId id="257" r:id="rId12"/>
    <p:sldId id="1525" r:id="rId13"/>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66">
          <p15:clr>
            <a:srgbClr val="A4A3A4"/>
          </p15:clr>
        </p15:guide>
        <p15:guide id="4" orient="horz" pos="1632">
          <p15:clr>
            <a:srgbClr val="A4A3A4"/>
          </p15:clr>
        </p15:guide>
        <p15:guide id="5" pos="184">
          <p15:clr>
            <a:srgbClr val="A4A3A4"/>
          </p15:clr>
        </p15:guide>
        <p15:guide id="6" pos="22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B8B8"/>
    <a:srgbClr val="0F96FA"/>
    <a:srgbClr val="F1592D"/>
    <a:srgbClr val="007CC3"/>
    <a:srgbClr val="E2EFDA"/>
    <a:srgbClr val="4472C4"/>
    <a:srgbClr val="000000"/>
    <a:srgbClr val="E95D44"/>
    <a:srgbClr val="0F9FFA"/>
    <a:srgbClr val="0F9F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28539-0838-4A41-9E13-2ECB87E57636}" v="1" dt="2024-06-21T06:12:51.04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256" autoAdjust="0"/>
  </p:normalViewPr>
  <p:slideViewPr>
    <p:cSldViewPr snapToGrid="0">
      <p:cViewPr varScale="1">
        <p:scale>
          <a:sx n="85" d="100"/>
          <a:sy n="85" d="100"/>
        </p:scale>
        <p:origin x="966" y="246"/>
      </p:cViewPr>
      <p:guideLst>
        <p:guide orient="horz" pos="1620"/>
        <p:guide pos="2880"/>
        <p:guide orient="horz" pos="166"/>
        <p:guide orient="horz" pos="1632"/>
        <p:guide pos="184"/>
        <p:guide pos="223"/>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Alex" userId="95e519e0-b80f-4826-870b-313bffbb07f9" providerId="ADAL" clId="{D7828539-0838-4A41-9E13-2ECB87E57636}"/>
    <pc:docChg chg="addSld modSld">
      <pc:chgData name="Joseph Alex" userId="95e519e0-b80f-4826-870b-313bffbb07f9" providerId="ADAL" clId="{D7828539-0838-4A41-9E13-2ECB87E57636}" dt="2024-06-21T06:13:17.987" v="37" actId="20577"/>
      <pc:docMkLst>
        <pc:docMk/>
      </pc:docMkLst>
      <pc:sldChg chg="modSp add mod">
        <pc:chgData name="Joseph Alex" userId="95e519e0-b80f-4826-870b-313bffbb07f9" providerId="ADAL" clId="{D7828539-0838-4A41-9E13-2ECB87E57636}" dt="2024-06-21T06:13:17.987" v="37" actId="20577"/>
        <pc:sldMkLst>
          <pc:docMk/>
          <pc:sldMk cId="2072162732" sldId="1525"/>
        </pc:sldMkLst>
        <pc:spChg chg="mod">
          <ac:chgData name="Joseph Alex" userId="95e519e0-b80f-4826-870b-313bffbb07f9" providerId="ADAL" clId="{D7828539-0838-4A41-9E13-2ECB87E57636}" dt="2024-06-21T06:13:17.987" v="37" actId="20577"/>
          <ac:spMkLst>
            <pc:docMk/>
            <pc:sldMk cId="2072162732" sldId="1525"/>
            <ac:spMk id="4" creationId="{E223CD18-F5D4-91A6-13AB-3EA815D709E5}"/>
          </ac:spMkLst>
        </pc:spChg>
        <pc:grpChg chg="mod">
          <ac:chgData name="Joseph Alex" userId="95e519e0-b80f-4826-870b-313bffbb07f9" providerId="ADAL" clId="{D7828539-0838-4A41-9E13-2ECB87E57636}" dt="2024-06-21T06:13:11.454" v="13" actId="1076"/>
          <ac:grpSpMkLst>
            <pc:docMk/>
            <pc:sldMk cId="2072162732" sldId="1525"/>
            <ac:grpSpMk id="3" creationId="{8C6364B6-BB9B-FEA4-B979-A4E3AA27ADE8}"/>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C4AF88-95D3-40F0-A348-111DF479D873}" type="doc">
      <dgm:prSet loTypeId="urn:microsoft.com/office/officeart/2005/8/layout/cycle4" loCatId="cycle" qsTypeId="urn:microsoft.com/office/officeart/2005/8/quickstyle/3d5" qsCatId="3D" csTypeId="urn:microsoft.com/office/officeart/2005/8/colors/accent5_2" csCatId="accent5" phldr="1"/>
      <dgm:spPr/>
      <dgm:t>
        <a:bodyPr/>
        <a:lstStyle/>
        <a:p>
          <a:endParaRPr lang="en-US"/>
        </a:p>
      </dgm:t>
    </dgm:pt>
    <dgm:pt modelId="{8D84F8BB-BF6A-4DDB-A1EA-4125F0C62A26}">
      <dgm:prSet/>
      <dgm:spPr/>
      <dgm:t>
        <a:bodyPr/>
        <a:lstStyle/>
        <a:p>
          <a:r>
            <a:rPr kumimoji="0" lang="en-US" b="0" i="0" u="none" strike="noStrike" cap="none" spc="0" normalizeH="0" baseline="0">
              <a:ln/>
              <a:effectLst/>
              <a:uFillTx/>
              <a:latin typeface="+mn-lt"/>
              <a:ea typeface="+mn-ea"/>
              <a:cs typeface="+mn-cs"/>
              <a:sym typeface="Calibri"/>
            </a:rPr>
            <a:t>Building Technology Depth across Roles</a:t>
          </a:r>
        </a:p>
      </dgm:t>
    </dgm:pt>
    <dgm:pt modelId="{8F7FC277-3E79-49B4-BA56-B06A0843189F}" type="parTrans" cxnId="{3E22C87A-92DD-4B97-B50F-5DA9969C56E8}">
      <dgm:prSet/>
      <dgm:spPr/>
      <dgm:t>
        <a:bodyPr/>
        <a:lstStyle/>
        <a:p>
          <a:endParaRPr lang="en-US">
            <a:solidFill>
              <a:schemeClr val="tx1"/>
            </a:solidFill>
          </a:endParaRPr>
        </a:p>
      </dgm:t>
    </dgm:pt>
    <dgm:pt modelId="{A4C37963-2B0D-41A2-A957-711691C4E43D}" type="sibTrans" cxnId="{3E22C87A-92DD-4B97-B50F-5DA9969C56E8}">
      <dgm:prSet/>
      <dgm:spPr/>
      <dgm:t>
        <a:bodyPr/>
        <a:lstStyle/>
        <a:p>
          <a:endParaRPr lang="en-US">
            <a:solidFill>
              <a:schemeClr val="tx1"/>
            </a:solidFill>
          </a:endParaRPr>
        </a:p>
      </dgm:t>
    </dgm:pt>
    <dgm:pt modelId="{DB1A2FD0-2A87-4B94-A9C3-646B2C95CF0C}">
      <dgm:prSet/>
      <dgm:spPr/>
      <dgm:t>
        <a:bodyPr/>
        <a:lstStyle/>
        <a:p>
          <a:r>
            <a:rPr kumimoji="0" lang="en-US" b="0" i="0" u="none" strike="noStrike" cap="none" spc="0" normalizeH="0" baseline="0">
              <a:ln/>
              <a:effectLst/>
              <a:uFillTx/>
              <a:latin typeface="+mn-lt"/>
              <a:ea typeface="+mn-ea"/>
              <a:cs typeface="+mn-cs"/>
              <a:sym typeface="Calibri"/>
            </a:rPr>
            <a:t>Nurturing Symbiotic Ecosystem</a:t>
          </a:r>
        </a:p>
      </dgm:t>
    </dgm:pt>
    <dgm:pt modelId="{6FADBEB0-EACF-43CA-B4E2-ED222CEC1111}" type="parTrans" cxnId="{94E4B653-3FE8-4AD4-803B-9AA6B2F252E5}">
      <dgm:prSet/>
      <dgm:spPr/>
      <dgm:t>
        <a:bodyPr/>
        <a:lstStyle/>
        <a:p>
          <a:endParaRPr lang="en-US">
            <a:solidFill>
              <a:schemeClr val="tx1"/>
            </a:solidFill>
          </a:endParaRPr>
        </a:p>
      </dgm:t>
    </dgm:pt>
    <dgm:pt modelId="{D7655C01-D4AF-42A5-9D42-2D7397A50F71}" type="sibTrans" cxnId="{94E4B653-3FE8-4AD4-803B-9AA6B2F252E5}">
      <dgm:prSet/>
      <dgm:spPr/>
      <dgm:t>
        <a:bodyPr/>
        <a:lstStyle/>
        <a:p>
          <a:endParaRPr lang="en-US">
            <a:solidFill>
              <a:schemeClr val="tx1"/>
            </a:solidFill>
          </a:endParaRPr>
        </a:p>
      </dgm:t>
    </dgm:pt>
    <dgm:pt modelId="{74E24B7B-5564-4B96-AD5D-7E1840F9AB79}">
      <dgm:prSet/>
      <dgm:spPr/>
      <dgm:t>
        <a:bodyPr/>
        <a:lstStyle/>
        <a:p>
          <a:r>
            <a:rPr kumimoji="0" lang="en-US" b="0" i="0" u="none" strike="noStrike" cap="none" spc="0" normalizeH="0" baseline="0">
              <a:ln/>
              <a:effectLst/>
              <a:uFillTx/>
              <a:latin typeface="+mn-lt"/>
              <a:ea typeface="+mn-ea"/>
              <a:cs typeface="+mn-cs"/>
              <a:sym typeface="Calibri"/>
            </a:rPr>
            <a:t>Technology Thought Leadership in Industry</a:t>
          </a:r>
        </a:p>
      </dgm:t>
    </dgm:pt>
    <dgm:pt modelId="{93E64425-A0FA-4DF4-B176-83794494FE72}" type="parTrans" cxnId="{99AF88B7-8E4B-499A-B740-3DB812EC24DE}">
      <dgm:prSet/>
      <dgm:spPr/>
      <dgm:t>
        <a:bodyPr/>
        <a:lstStyle/>
        <a:p>
          <a:endParaRPr lang="en-US">
            <a:solidFill>
              <a:schemeClr val="tx1"/>
            </a:solidFill>
          </a:endParaRPr>
        </a:p>
      </dgm:t>
    </dgm:pt>
    <dgm:pt modelId="{ABF07B3E-A1A0-4301-B1EA-AD4E542E752F}" type="sibTrans" cxnId="{99AF88B7-8E4B-499A-B740-3DB812EC24DE}">
      <dgm:prSet/>
      <dgm:spPr/>
      <dgm:t>
        <a:bodyPr/>
        <a:lstStyle/>
        <a:p>
          <a:endParaRPr lang="en-US">
            <a:solidFill>
              <a:schemeClr val="tx1"/>
            </a:solidFill>
          </a:endParaRPr>
        </a:p>
      </dgm:t>
    </dgm:pt>
    <dgm:pt modelId="{521F8873-7D6E-4794-BF69-3B2D73C131AF}">
      <dgm:prSet/>
      <dgm:spPr/>
      <dgm:t>
        <a:bodyPr/>
        <a:lstStyle/>
        <a:p>
          <a:r>
            <a:rPr kumimoji="0" lang="en-US" b="0" i="0" u="none" strike="noStrike" cap="none" spc="0" normalizeH="0" baseline="0">
              <a:ln/>
              <a:effectLst/>
              <a:uFillTx/>
              <a:latin typeface="+mn-lt"/>
              <a:ea typeface="+mn-ea"/>
              <a:cs typeface="+mn-cs"/>
              <a:sym typeface="Calibri"/>
            </a:rPr>
            <a:t>Culture of Sharing, Contributing and Adopting</a:t>
          </a:r>
        </a:p>
      </dgm:t>
    </dgm:pt>
    <dgm:pt modelId="{A42E64D6-4687-4E72-82C3-5168C943928D}" type="parTrans" cxnId="{EA883EFF-9D60-4F48-A2FB-08DDB688ECC6}">
      <dgm:prSet/>
      <dgm:spPr/>
      <dgm:t>
        <a:bodyPr/>
        <a:lstStyle/>
        <a:p>
          <a:endParaRPr lang="en-US">
            <a:solidFill>
              <a:schemeClr val="tx1"/>
            </a:solidFill>
          </a:endParaRPr>
        </a:p>
      </dgm:t>
    </dgm:pt>
    <dgm:pt modelId="{A0B6F0E9-2930-46AE-9069-A1DD96106361}" type="sibTrans" cxnId="{EA883EFF-9D60-4F48-A2FB-08DDB688ECC6}">
      <dgm:prSet/>
      <dgm:spPr/>
      <dgm:t>
        <a:bodyPr/>
        <a:lstStyle/>
        <a:p>
          <a:endParaRPr lang="en-US">
            <a:solidFill>
              <a:schemeClr val="tx1"/>
            </a:solidFill>
          </a:endParaRPr>
        </a:p>
      </dgm:t>
    </dgm:pt>
    <dgm:pt modelId="{6937E79A-4C2A-45D5-AAD9-3DAD6EA8223D}" type="pres">
      <dgm:prSet presAssocID="{EDC4AF88-95D3-40F0-A348-111DF479D873}" presName="cycleMatrixDiagram" presStyleCnt="0">
        <dgm:presLayoutVars>
          <dgm:chMax val="1"/>
          <dgm:dir/>
          <dgm:animLvl val="lvl"/>
          <dgm:resizeHandles val="exact"/>
        </dgm:presLayoutVars>
      </dgm:prSet>
      <dgm:spPr/>
    </dgm:pt>
    <dgm:pt modelId="{28DFE1AB-523F-4726-9791-524EFCA0494E}" type="pres">
      <dgm:prSet presAssocID="{EDC4AF88-95D3-40F0-A348-111DF479D873}" presName="children" presStyleCnt="0"/>
      <dgm:spPr/>
    </dgm:pt>
    <dgm:pt modelId="{DE342A03-E146-4EA0-8178-D8D493BB9E53}" type="pres">
      <dgm:prSet presAssocID="{EDC4AF88-95D3-40F0-A348-111DF479D873}" presName="childPlaceholder" presStyleCnt="0"/>
      <dgm:spPr/>
    </dgm:pt>
    <dgm:pt modelId="{80CD18D6-264B-489E-8119-E1041281E4BA}" type="pres">
      <dgm:prSet presAssocID="{EDC4AF88-95D3-40F0-A348-111DF479D873}" presName="circle" presStyleCnt="0"/>
      <dgm:spPr/>
    </dgm:pt>
    <dgm:pt modelId="{7A13A361-4ABD-4B32-A8D6-7D4F87805877}" type="pres">
      <dgm:prSet presAssocID="{EDC4AF88-95D3-40F0-A348-111DF479D873}" presName="quadrant1" presStyleLbl="node1" presStyleIdx="0" presStyleCnt="4">
        <dgm:presLayoutVars>
          <dgm:chMax val="1"/>
          <dgm:bulletEnabled val="1"/>
        </dgm:presLayoutVars>
      </dgm:prSet>
      <dgm:spPr/>
    </dgm:pt>
    <dgm:pt modelId="{22BB242F-ADA6-4008-A3C7-6A3117F52E04}" type="pres">
      <dgm:prSet presAssocID="{EDC4AF88-95D3-40F0-A348-111DF479D873}" presName="quadrant2" presStyleLbl="node1" presStyleIdx="1" presStyleCnt="4">
        <dgm:presLayoutVars>
          <dgm:chMax val="1"/>
          <dgm:bulletEnabled val="1"/>
        </dgm:presLayoutVars>
      </dgm:prSet>
      <dgm:spPr/>
    </dgm:pt>
    <dgm:pt modelId="{EC4BB058-9099-4F7B-A0A3-BB653F7A9720}" type="pres">
      <dgm:prSet presAssocID="{EDC4AF88-95D3-40F0-A348-111DF479D873}" presName="quadrant3" presStyleLbl="node1" presStyleIdx="2" presStyleCnt="4">
        <dgm:presLayoutVars>
          <dgm:chMax val="1"/>
          <dgm:bulletEnabled val="1"/>
        </dgm:presLayoutVars>
      </dgm:prSet>
      <dgm:spPr/>
    </dgm:pt>
    <dgm:pt modelId="{5459581C-F702-48AD-B6EC-552671DFD283}" type="pres">
      <dgm:prSet presAssocID="{EDC4AF88-95D3-40F0-A348-111DF479D873}" presName="quadrant4" presStyleLbl="node1" presStyleIdx="3" presStyleCnt="4">
        <dgm:presLayoutVars>
          <dgm:chMax val="1"/>
          <dgm:bulletEnabled val="1"/>
        </dgm:presLayoutVars>
      </dgm:prSet>
      <dgm:spPr/>
    </dgm:pt>
    <dgm:pt modelId="{190F1D2E-458B-48C1-99A2-34C6A2974F81}" type="pres">
      <dgm:prSet presAssocID="{EDC4AF88-95D3-40F0-A348-111DF479D873}" presName="quadrantPlaceholder" presStyleCnt="0"/>
      <dgm:spPr/>
    </dgm:pt>
    <dgm:pt modelId="{79070BD8-D23A-4E2E-A1A6-E557E65FDD53}" type="pres">
      <dgm:prSet presAssocID="{EDC4AF88-95D3-40F0-A348-111DF479D873}" presName="center1" presStyleLbl="fgShp" presStyleIdx="0" presStyleCnt="2"/>
      <dgm:spPr/>
    </dgm:pt>
    <dgm:pt modelId="{31009610-0E07-41A9-9B97-D2117B13ECD1}" type="pres">
      <dgm:prSet presAssocID="{EDC4AF88-95D3-40F0-A348-111DF479D873}" presName="center2" presStyleLbl="fgShp" presStyleIdx="1" presStyleCnt="2"/>
      <dgm:spPr/>
    </dgm:pt>
  </dgm:ptLst>
  <dgm:cxnLst>
    <dgm:cxn modelId="{46DAB452-75BF-4EED-9E1D-F74CF9258096}" type="presOf" srcId="{DB1A2FD0-2A87-4B94-A9C3-646B2C95CF0C}" destId="{22BB242F-ADA6-4008-A3C7-6A3117F52E04}" srcOrd="0" destOrd="0" presId="urn:microsoft.com/office/officeart/2005/8/layout/cycle4"/>
    <dgm:cxn modelId="{F71B1E53-A059-4DB9-8251-4AF3E073BA48}" type="presOf" srcId="{521F8873-7D6E-4794-BF69-3B2D73C131AF}" destId="{5459581C-F702-48AD-B6EC-552671DFD283}" srcOrd="0" destOrd="0" presId="urn:microsoft.com/office/officeart/2005/8/layout/cycle4"/>
    <dgm:cxn modelId="{94E4B653-3FE8-4AD4-803B-9AA6B2F252E5}" srcId="{EDC4AF88-95D3-40F0-A348-111DF479D873}" destId="{DB1A2FD0-2A87-4B94-A9C3-646B2C95CF0C}" srcOrd="1" destOrd="0" parTransId="{6FADBEB0-EACF-43CA-B4E2-ED222CEC1111}" sibTransId="{D7655C01-D4AF-42A5-9D42-2D7397A50F71}"/>
    <dgm:cxn modelId="{3E22C87A-92DD-4B97-B50F-5DA9969C56E8}" srcId="{EDC4AF88-95D3-40F0-A348-111DF479D873}" destId="{8D84F8BB-BF6A-4DDB-A1EA-4125F0C62A26}" srcOrd="0" destOrd="0" parTransId="{8F7FC277-3E79-49B4-BA56-B06A0843189F}" sibTransId="{A4C37963-2B0D-41A2-A957-711691C4E43D}"/>
    <dgm:cxn modelId="{99AF88B7-8E4B-499A-B740-3DB812EC24DE}" srcId="{EDC4AF88-95D3-40F0-A348-111DF479D873}" destId="{74E24B7B-5564-4B96-AD5D-7E1840F9AB79}" srcOrd="2" destOrd="0" parTransId="{93E64425-A0FA-4DF4-B176-83794494FE72}" sibTransId="{ABF07B3E-A1A0-4301-B1EA-AD4E542E752F}"/>
    <dgm:cxn modelId="{E4165DB9-4987-42DD-8EB9-3930DDC087AE}" type="presOf" srcId="{EDC4AF88-95D3-40F0-A348-111DF479D873}" destId="{6937E79A-4C2A-45D5-AAD9-3DAD6EA8223D}" srcOrd="0" destOrd="0" presId="urn:microsoft.com/office/officeart/2005/8/layout/cycle4"/>
    <dgm:cxn modelId="{948EA1BF-EE7C-4B9F-A590-C06930A6B4B5}" type="presOf" srcId="{74E24B7B-5564-4B96-AD5D-7E1840F9AB79}" destId="{EC4BB058-9099-4F7B-A0A3-BB653F7A9720}" srcOrd="0" destOrd="0" presId="urn:microsoft.com/office/officeart/2005/8/layout/cycle4"/>
    <dgm:cxn modelId="{125C82E2-2FF9-4A6E-9BFC-DE73796BFAC4}" type="presOf" srcId="{8D84F8BB-BF6A-4DDB-A1EA-4125F0C62A26}" destId="{7A13A361-4ABD-4B32-A8D6-7D4F87805877}" srcOrd="0" destOrd="0" presId="urn:microsoft.com/office/officeart/2005/8/layout/cycle4"/>
    <dgm:cxn modelId="{EA883EFF-9D60-4F48-A2FB-08DDB688ECC6}" srcId="{EDC4AF88-95D3-40F0-A348-111DF479D873}" destId="{521F8873-7D6E-4794-BF69-3B2D73C131AF}" srcOrd="3" destOrd="0" parTransId="{A42E64D6-4687-4E72-82C3-5168C943928D}" sibTransId="{A0B6F0E9-2930-46AE-9069-A1DD96106361}"/>
    <dgm:cxn modelId="{267B7A03-29F1-4500-BEAE-0B3D3DD2784E}" type="presParOf" srcId="{6937E79A-4C2A-45D5-AAD9-3DAD6EA8223D}" destId="{28DFE1AB-523F-4726-9791-524EFCA0494E}" srcOrd="0" destOrd="0" presId="urn:microsoft.com/office/officeart/2005/8/layout/cycle4"/>
    <dgm:cxn modelId="{677421DD-1EB5-409E-8E3C-2246DDCBB564}" type="presParOf" srcId="{28DFE1AB-523F-4726-9791-524EFCA0494E}" destId="{DE342A03-E146-4EA0-8178-D8D493BB9E53}" srcOrd="0" destOrd="0" presId="urn:microsoft.com/office/officeart/2005/8/layout/cycle4"/>
    <dgm:cxn modelId="{579E939C-C3D1-4623-80D0-FED7D497A225}" type="presParOf" srcId="{6937E79A-4C2A-45D5-AAD9-3DAD6EA8223D}" destId="{80CD18D6-264B-489E-8119-E1041281E4BA}" srcOrd="1" destOrd="0" presId="urn:microsoft.com/office/officeart/2005/8/layout/cycle4"/>
    <dgm:cxn modelId="{DE00CE73-D9B2-4FDC-ADF8-302C8CD1AA18}" type="presParOf" srcId="{80CD18D6-264B-489E-8119-E1041281E4BA}" destId="{7A13A361-4ABD-4B32-A8D6-7D4F87805877}" srcOrd="0" destOrd="0" presId="urn:microsoft.com/office/officeart/2005/8/layout/cycle4"/>
    <dgm:cxn modelId="{D4B470D5-5371-45A0-B8A7-B99DC8AC2807}" type="presParOf" srcId="{80CD18D6-264B-489E-8119-E1041281E4BA}" destId="{22BB242F-ADA6-4008-A3C7-6A3117F52E04}" srcOrd="1" destOrd="0" presId="urn:microsoft.com/office/officeart/2005/8/layout/cycle4"/>
    <dgm:cxn modelId="{341AA6F3-0114-48F8-8EDD-2F3E44A04535}" type="presParOf" srcId="{80CD18D6-264B-489E-8119-E1041281E4BA}" destId="{EC4BB058-9099-4F7B-A0A3-BB653F7A9720}" srcOrd="2" destOrd="0" presId="urn:microsoft.com/office/officeart/2005/8/layout/cycle4"/>
    <dgm:cxn modelId="{74668B2A-6176-49EB-BB7D-FD01044DCC75}" type="presParOf" srcId="{80CD18D6-264B-489E-8119-E1041281E4BA}" destId="{5459581C-F702-48AD-B6EC-552671DFD283}" srcOrd="3" destOrd="0" presId="urn:microsoft.com/office/officeart/2005/8/layout/cycle4"/>
    <dgm:cxn modelId="{CBD924CE-FEA2-41F2-B0F4-96CF73351B26}" type="presParOf" srcId="{80CD18D6-264B-489E-8119-E1041281E4BA}" destId="{190F1D2E-458B-48C1-99A2-34C6A2974F81}" srcOrd="4" destOrd="0" presId="urn:microsoft.com/office/officeart/2005/8/layout/cycle4"/>
    <dgm:cxn modelId="{42D04CEB-D6C7-4336-94E1-4D26074E9D87}" type="presParOf" srcId="{6937E79A-4C2A-45D5-AAD9-3DAD6EA8223D}" destId="{79070BD8-D23A-4E2E-A1A6-E557E65FDD53}" srcOrd="2" destOrd="0" presId="urn:microsoft.com/office/officeart/2005/8/layout/cycle4"/>
    <dgm:cxn modelId="{845EA00B-7310-4FFE-BE97-56B0A4138FB4}" type="presParOf" srcId="{6937E79A-4C2A-45D5-AAD9-3DAD6EA8223D}" destId="{31009610-0E07-41A9-9B97-D2117B13ECD1}"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13A361-4ABD-4B32-A8D6-7D4F87805877}">
      <dsp:nvSpPr>
        <dsp:cNvPr id="0" name=""/>
        <dsp:cNvSpPr/>
      </dsp:nvSpPr>
      <dsp:spPr>
        <a:xfrm>
          <a:off x="2366108" y="231647"/>
          <a:ext cx="1759712" cy="1759712"/>
        </a:xfrm>
        <a:prstGeom prst="pieWedge">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kumimoji="0" lang="en-US" sz="1400" b="0" i="0" u="none" strike="noStrike" kern="1200" cap="none" spc="0" normalizeH="0" baseline="0">
              <a:ln/>
              <a:effectLst/>
              <a:uFillTx/>
              <a:latin typeface="+mn-lt"/>
              <a:ea typeface="+mn-ea"/>
              <a:cs typeface="+mn-cs"/>
              <a:sym typeface="Calibri"/>
            </a:rPr>
            <a:t>Building Technology Depth across Roles</a:t>
          </a:r>
        </a:p>
      </dsp:txBody>
      <dsp:txXfrm>
        <a:off x="2881516" y="747055"/>
        <a:ext cx="1244304" cy="1244304"/>
      </dsp:txXfrm>
    </dsp:sp>
    <dsp:sp modelId="{22BB242F-ADA6-4008-A3C7-6A3117F52E04}">
      <dsp:nvSpPr>
        <dsp:cNvPr id="0" name=""/>
        <dsp:cNvSpPr/>
      </dsp:nvSpPr>
      <dsp:spPr>
        <a:xfrm rot="5400000">
          <a:off x="4207100" y="231647"/>
          <a:ext cx="1759712" cy="1759712"/>
        </a:xfrm>
        <a:prstGeom prst="pieWedge">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kumimoji="0" lang="en-US" sz="1400" b="0" i="0" u="none" strike="noStrike" kern="1200" cap="none" spc="0" normalizeH="0" baseline="0">
              <a:ln/>
              <a:effectLst/>
              <a:uFillTx/>
              <a:latin typeface="+mn-lt"/>
              <a:ea typeface="+mn-ea"/>
              <a:cs typeface="+mn-cs"/>
              <a:sym typeface="Calibri"/>
            </a:rPr>
            <a:t>Nurturing Symbiotic Ecosystem</a:t>
          </a:r>
        </a:p>
      </dsp:txBody>
      <dsp:txXfrm rot="-5400000">
        <a:off x="4207100" y="747055"/>
        <a:ext cx="1244304" cy="1244304"/>
      </dsp:txXfrm>
    </dsp:sp>
    <dsp:sp modelId="{EC4BB058-9099-4F7B-A0A3-BB653F7A9720}">
      <dsp:nvSpPr>
        <dsp:cNvPr id="0" name=""/>
        <dsp:cNvSpPr/>
      </dsp:nvSpPr>
      <dsp:spPr>
        <a:xfrm rot="10800000">
          <a:off x="4207100" y="2072640"/>
          <a:ext cx="1759712" cy="1759712"/>
        </a:xfrm>
        <a:prstGeom prst="pieWedge">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kumimoji="0" lang="en-US" sz="1400" b="0" i="0" u="none" strike="noStrike" kern="1200" cap="none" spc="0" normalizeH="0" baseline="0">
              <a:ln/>
              <a:effectLst/>
              <a:uFillTx/>
              <a:latin typeface="+mn-lt"/>
              <a:ea typeface="+mn-ea"/>
              <a:cs typeface="+mn-cs"/>
              <a:sym typeface="Calibri"/>
            </a:rPr>
            <a:t>Technology Thought Leadership in Industry</a:t>
          </a:r>
        </a:p>
      </dsp:txBody>
      <dsp:txXfrm rot="10800000">
        <a:off x="4207100" y="2072640"/>
        <a:ext cx="1244304" cy="1244304"/>
      </dsp:txXfrm>
    </dsp:sp>
    <dsp:sp modelId="{5459581C-F702-48AD-B6EC-552671DFD283}">
      <dsp:nvSpPr>
        <dsp:cNvPr id="0" name=""/>
        <dsp:cNvSpPr/>
      </dsp:nvSpPr>
      <dsp:spPr>
        <a:xfrm rot="16200000">
          <a:off x="2366108" y="2072640"/>
          <a:ext cx="1759712" cy="1759712"/>
        </a:xfrm>
        <a:prstGeom prst="pieWedge">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kumimoji="0" lang="en-US" sz="1400" b="0" i="0" u="none" strike="noStrike" kern="1200" cap="none" spc="0" normalizeH="0" baseline="0">
              <a:ln/>
              <a:effectLst/>
              <a:uFillTx/>
              <a:latin typeface="+mn-lt"/>
              <a:ea typeface="+mn-ea"/>
              <a:cs typeface="+mn-cs"/>
              <a:sym typeface="Calibri"/>
            </a:rPr>
            <a:t>Culture of Sharing, Contributing and Adopting</a:t>
          </a:r>
        </a:p>
      </dsp:txBody>
      <dsp:txXfrm rot="5400000">
        <a:off x="2881516" y="2072640"/>
        <a:ext cx="1244304" cy="1244304"/>
      </dsp:txXfrm>
    </dsp:sp>
    <dsp:sp modelId="{79070BD8-D23A-4E2E-A1A6-E557E65FDD53}">
      <dsp:nvSpPr>
        <dsp:cNvPr id="0" name=""/>
        <dsp:cNvSpPr/>
      </dsp:nvSpPr>
      <dsp:spPr>
        <a:xfrm>
          <a:off x="3862677" y="1666240"/>
          <a:ext cx="607568" cy="528320"/>
        </a:xfrm>
        <a:prstGeom prst="circularArrow">
          <a:avLst/>
        </a:prstGeom>
        <a:solidFill>
          <a:schemeClr val="accent5">
            <a:tint val="60000"/>
            <a:hueOff val="0"/>
            <a:satOff val="0"/>
            <a:lumOff val="0"/>
            <a:alphaOff val="0"/>
          </a:schemeClr>
        </a:solidFill>
        <a:ln>
          <a:noFill/>
        </a:ln>
        <a:effectLst/>
        <a:sp3d z="5715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31009610-0E07-41A9-9B97-D2117B13ECD1}">
      <dsp:nvSpPr>
        <dsp:cNvPr id="0" name=""/>
        <dsp:cNvSpPr/>
      </dsp:nvSpPr>
      <dsp:spPr>
        <a:xfrm rot="10800000">
          <a:off x="3862677" y="1869440"/>
          <a:ext cx="607568" cy="528320"/>
        </a:xfrm>
        <a:prstGeom prst="circularArrow">
          <a:avLst/>
        </a:prstGeom>
        <a:solidFill>
          <a:schemeClr val="accent5">
            <a:tint val="60000"/>
            <a:hueOff val="0"/>
            <a:satOff val="0"/>
            <a:lumOff val="0"/>
            <a:alphaOff val="0"/>
          </a:schemeClr>
        </a:solidFill>
        <a:ln>
          <a:noFill/>
        </a:ln>
        <a:effectLst/>
        <a:sp3d z="5715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839F2-6511-431F-84DF-8E31FF9AEA65}" type="datetimeFigureOut">
              <a:rPr lang="en-US" smtClean="0"/>
              <a:t>6/21/2024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AA778C-6419-462D-9759-CC6BFFB4B83A}" type="slidenum">
              <a:rPr lang="en-US" smtClean="0"/>
              <a:t>‹#›</a:t>
            </a:fld>
            <a:endParaRPr lang="en-US"/>
          </a:p>
        </p:txBody>
      </p:sp>
    </p:spTree>
    <p:extLst>
      <p:ext uri="{BB962C8B-B14F-4D97-AF65-F5344CB8AC3E}">
        <p14:creationId xmlns:p14="http://schemas.microsoft.com/office/powerpoint/2010/main" val="3503941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1143000" y="685800"/>
            <a:ext cx="4572000" cy="3429000"/>
          </a:xfrm>
          <a:prstGeom prst="rect">
            <a:avLst/>
          </a:prstGeom>
        </p:spPr>
        <p:txBody>
          <a:bodyPr/>
          <a:lstStyle/>
          <a:p>
            <a:endParaRPr/>
          </a:p>
        </p:txBody>
      </p:sp>
      <p:sp>
        <p:nvSpPr>
          <p:cNvPr id="368" name="Shape 3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93021223"/>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192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2343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8441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endParaRPr lang="en-US"/>
          </a:p>
        </p:txBody>
      </p:sp>
      <p:sp>
        <p:nvSpPr>
          <p:cNvPr id="40" name="Shape 40"/>
          <p:cNvSpPr>
            <a:spLocks noGrp="1"/>
          </p:cNvSpPr>
          <p:nvPr>
            <p:ph type="title" hasCustomPrompt="1"/>
          </p:nvPr>
        </p:nvSpPr>
        <p:spPr>
          <a:xfrm>
            <a:off x="343165" y="302890"/>
            <a:ext cx="3441435" cy="865509"/>
          </a:xfrm>
          <a:prstGeom prst="rect">
            <a:avLst/>
          </a:prstGeom>
        </p:spPr>
        <p:txBody>
          <a:bodyPr anchor="t">
            <a:noAutofit/>
          </a:bodyPr>
          <a:lstStyle>
            <a:lvl1pPr>
              <a:defRPr sz="2400">
                <a:solidFill>
                  <a:srgbClr val="007CC3"/>
                </a:solidFill>
              </a:defRPr>
            </a:lvl1pPr>
          </a:lstStyle>
          <a:p>
            <a:r>
              <a:rPr lang="en-US"/>
              <a:t>TITLE TEXT</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24263820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3" name="Text Placeholder 2"/>
          <p:cNvSpPr>
            <a:spLocks noGrp="1"/>
          </p:cNvSpPr>
          <p:nvPr>
            <p:ph type="body" sz="quarter" idx="10"/>
          </p:nvPr>
        </p:nvSpPr>
        <p:spPr>
          <a:xfrm>
            <a:off x="197943" y="734464"/>
            <a:ext cx="8421947"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38911" y="169129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Tree>
    <p:extLst>
      <p:ext uri="{BB962C8B-B14F-4D97-AF65-F5344CB8AC3E}">
        <p14:creationId xmlns:p14="http://schemas.microsoft.com/office/powerpoint/2010/main" val="369282970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4768"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3" name="Text Placeholder 2"/>
          <p:cNvSpPr>
            <a:spLocks noGrp="1"/>
          </p:cNvSpPr>
          <p:nvPr>
            <p:ph type="body" sz="quarter" idx="10"/>
          </p:nvPr>
        </p:nvSpPr>
        <p:spPr>
          <a:xfrm>
            <a:off x="194768" y="1164692"/>
            <a:ext cx="8509720" cy="3144173"/>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quarter" idx="11"/>
          </p:nvPr>
        </p:nvSpPr>
        <p:spPr>
          <a:xfrm>
            <a:off x="194768" y="611512"/>
            <a:ext cx="8723049" cy="386333"/>
          </a:xfrm>
          <a:prstGeom prst="rect">
            <a:avLst/>
          </a:prstGeom>
        </p:spPr>
        <p:txBody>
          <a:bodyPr/>
          <a:lstStyle>
            <a:lvl1pPr marL="0" indent="0">
              <a:buNone/>
              <a:defRPr sz="1600">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
        <p:nvSpPr>
          <p:cNvPr id="9" name="Rectangle 8"/>
          <p:cNvSpPr/>
          <p:nvPr userDrawn="1"/>
        </p:nvSpPr>
        <p:spPr>
          <a:xfrm>
            <a:off x="555843" y="4526337"/>
            <a:ext cx="2212622" cy="508196"/>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rgbClr val="000000"/>
                </a:solidFill>
                <a:effectLst/>
                <a:uFillTx/>
                <a:latin typeface="+mn-lt"/>
                <a:ea typeface="+mn-ea"/>
                <a:cs typeface="+mn-cs"/>
                <a:sym typeface="Calibri"/>
              </a:rPr>
              <a:t>Quality </a:t>
            </a:r>
          </a:p>
          <a:p>
            <a:pPr marL="0" marR="0" indent="0" algn="l" defTabSz="457200" rtl="0" fontAlgn="auto" latinLnBrk="0" hangingPunct="0">
              <a:lnSpc>
                <a:spcPct val="100000"/>
              </a:lnSpc>
              <a:spcBef>
                <a:spcPts val="0"/>
              </a:spcBef>
              <a:spcAft>
                <a:spcPts val="0"/>
              </a:spcAft>
              <a:buClrTx/>
              <a:buSzTx/>
              <a:buFontTx/>
              <a:buNone/>
              <a:tabLst/>
            </a:pPr>
            <a:r>
              <a:rPr lang="en-US" sz="2000" b="1">
                <a:solidFill>
                  <a:schemeClr val="accent5">
                    <a:lumMod val="75000"/>
                  </a:schemeClr>
                </a:solidFill>
              </a:rPr>
              <a:t>Automation Group</a:t>
            </a:r>
            <a:endParaRPr kumimoji="0" lang="en-US" sz="2000" b="1" i="0" u="none" strike="noStrike" cap="none" spc="0" normalizeH="0" baseline="0">
              <a:ln>
                <a:noFill/>
              </a:ln>
              <a:solidFill>
                <a:schemeClr val="accent5">
                  <a:lumMod val="75000"/>
                </a:schemeClr>
              </a:solidFill>
              <a:effectLst/>
              <a:uFillTx/>
              <a:sym typeface="Calibri"/>
            </a:endParaRPr>
          </a:p>
        </p:txBody>
      </p:sp>
    </p:spTree>
    <p:extLst>
      <p:ext uri="{BB962C8B-B14F-4D97-AF65-F5344CB8AC3E}">
        <p14:creationId xmlns:p14="http://schemas.microsoft.com/office/powerpoint/2010/main" val="64203892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sp>
        <p:nvSpPr>
          <p:cNvPr id="20"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endParaRPr lang="en-US"/>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bg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07623777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337"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17" name="Text Placeholder 2"/>
          <p:cNvSpPr>
            <a:spLocks noGrp="1"/>
          </p:cNvSpPr>
          <p:nvPr>
            <p:ph type="body" idx="1"/>
          </p:nvPr>
        </p:nvSpPr>
        <p:spPr>
          <a:xfrm>
            <a:off x="199337" y="617948"/>
            <a:ext cx="8723050" cy="568873"/>
          </a:xfrm>
          <a:prstGeom prst="rect">
            <a:avLst/>
          </a:prstGeom>
        </p:spPr>
        <p:txBody>
          <a:bodyPr anchor="t">
            <a:noAutofit/>
          </a:bodyPr>
          <a:lstStyle>
            <a:lvl1pPr marL="342900" indent="-342900">
              <a:buNone/>
              <a:defRPr kumimoji="0" lang="en-US" sz="16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0"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24747075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6010"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8" name="Shape 42"/>
          <p:cNvSpPr>
            <a:spLocks noGrp="1"/>
          </p:cNvSpPr>
          <p:nvPr>
            <p:ph type="sldNum" sz="quarter" idx="2"/>
          </p:nvPr>
        </p:nvSpPr>
        <p:spPr>
          <a:xfrm>
            <a:off x="88270" y="4778985"/>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Tree>
    <p:extLst>
      <p:ext uri="{BB962C8B-B14F-4D97-AF65-F5344CB8AC3E}">
        <p14:creationId xmlns:p14="http://schemas.microsoft.com/office/powerpoint/2010/main" val="384499965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185"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0" name="Text Placeholder 2"/>
          <p:cNvSpPr>
            <a:spLocks noGrp="1"/>
          </p:cNvSpPr>
          <p:nvPr>
            <p:ph type="body" sz="quarter" idx="10"/>
          </p:nvPr>
        </p:nvSpPr>
        <p:spPr>
          <a:xfrm>
            <a:off x="4484914"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
        <p:nvSpPr>
          <p:cNvPr id="9" name="Rectangle 8"/>
          <p:cNvSpPr/>
          <p:nvPr userDrawn="1"/>
        </p:nvSpPr>
        <p:spPr>
          <a:xfrm>
            <a:off x="555843" y="4526337"/>
            <a:ext cx="2212622" cy="508196"/>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rgbClr val="000000"/>
                </a:solidFill>
                <a:effectLst/>
                <a:uFillTx/>
                <a:latin typeface="+mn-lt"/>
                <a:ea typeface="+mn-ea"/>
                <a:cs typeface="+mn-cs"/>
                <a:sym typeface="Calibri"/>
              </a:rPr>
              <a:t>Quality </a:t>
            </a:r>
          </a:p>
          <a:p>
            <a:pPr marL="0" marR="0" indent="0" algn="l" defTabSz="457200" rtl="0" fontAlgn="auto" latinLnBrk="0" hangingPunct="0">
              <a:lnSpc>
                <a:spcPct val="100000"/>
              </a:lnSpc>
              <a:spcBef>
                <a:spcPts val="0"/>
              </a:spcBef>
              <a:spcAft>
                <a:spcPts val="0"/>
              </a:spcAft>
              <a:buClrTx/>
              <a:buSzTx/>
              <a:buFontTx/>
              <a:buNone/>
              <a:tabLst/>
            </a:pPr>
            <a:r>
              <a:rPr lang="en-US" sz="2000" b="1">
                <a:solidFill>
                  <a:schemeClr val="accent5">
                    <a:lumMod val="75000"/>
                  </a:schemeClr>
                </a:solidFill>
              </a:rPr>
              <a:t>Automation Group</a:t>
            </a:r>
            <a:endParaRPr kumimoji="0" lang="en-US" sz="2000" b="1" i="0" u="none" strike="noStrike" cap="none" spc="0" normalizeH="0" baseline="0">
              <a:ln>
                <a:noFill/>
              </a:ln>
              <a:solidFill>
                <a:schemeClr val="accent5">
                  <a:lumMod val="75000"/>
                </a:schemeClr>
              </a:solidFill>
              <a:effectLst/>
              <a:uFillTx/>
              <a:sym typeface="Calibri"/>
            </a:endParaRPr>
          </a:p>
        </p:txBody>
      </p:sp>
    </p:spTree>
    <p:extLst>
      <p:ext uri="{BB962C8B-B14F-4D97-AF65-F5344CB8AC3E}">
        <p14:creationId xmlns:p14="http://schemas.microsoft.com/office/powerpoint/2010/main" val="323722726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3" name="Text Placeholder 2"/>
          <p:cNvSpPr>
            <a:spLocks noGrp="1"/>
          </p:cNvSpPr>
          <p:nvPr>
            <p:ph type="body" sz="quarter" idx="10"/>
          </p:nvPr>
        </p:nvSpPr>
        <p:spPr>
          <a:xfrm>
            <a:off x="197943"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2"/>
          <p:cNvSpPr>
            <a:spLocks noGrp="1"/>
          </p:cNvSpPr>
          <p:nvPr>
            <p:ph type="body" sz="quarter" idx="11"/>
          </p:nvPr>
        </p:nvSpPr>
        <p:spPr>
          <a:xfrm>
            <a:off x="4683632"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
        <p:nvSpPr>
          <p:cNvPr id="11" name="Rectangle 10"/>
          <p:cNvSpPr/>
          <p:nvPr userDrawn="1"/>
        </p:nvSpPr>
        <p:spPr>
          <a:xfrm>
            <a:off x="555843" y="4526337"/>
            <a:ext cx="2212622" cy="508196"/>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rgbClr val="000000"/>
                </a:solidFill>
                <a:effectLst/>
                <a:uFillTx/>
                <a:latin typeface="+mn-lt"/>
                <a:ea typeface="+mn-ea"/>
                <a:cs typeface="+mn-cs"/>
                <a:sym typeface="Calibri"/>
              </a:rPr>
              <a:t>Quality </a:t>
            </a:r>
          </a:p>
          <a:p>
            <a:pPr marL="0" marR="0" indent="0" algn="l" defTabSz="457200" rtl="0" fontAlgn="auto" latinLnBrk="0" hangingPunct="0">
              <a:lnSpc>
                <a:spcPct val="100000"/>
              </a:lnSpc>
              <a:spcBef>
                <a:spcPts val="0"/>
              </a:spcBef>
              <a:spcAft>
                <a:spcPts val="0"/>
              </a:spcAft>
              <a:buClrTx/>
              <a:buSzTx/>
              <a:buFontTx/>
              <a:buNone/>
              <a:tabLst/>
            </a:pPr>
            <a:r>
              <a:rPr lang="en-US" sz="2000" b="1">
                <a:solidFill>
                  <a:schemeClr val="accent5">
                    <a:lumMod val="75000"/>
                  </a:schemeClr>
                </a:solidFill>
              </a:rPr>
              <a:t>Automation Group</a:t>
            </a:r>
            <a:endParaRPr kumimoji="0" lang="en-US" sz="2000" b="1" i="0" u="none" strike="noStrike" cap="none" spc="0" normalizeH="0" baseline="0">
              <a:ln>
                <a:noFill/>
              </a:ln>
              <a:solidFill>
                <a:schemeClr val="accent5">
                  <a:lumMod val="75000"/>
                </a:schemeClr>
              </a:solidFill>
              <a:effectLst/>
              <a:uFillTx/>
              <a:sym typeface="Calibri"/>
            </a:endParaRPr>
          </a:p>
        </p:txBody>
      </p:sp>
    </p:spTree>
    <p:extLst>
      <p:ext uri="{BB962C8B-B14F-4D97-AF65-F5344CB8AC3E}">
        <p14:creationId xmlns:p14="http://schemas.microsoft.com/office/powerpoint/2010/main" val="369314360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
        <p:nvSpPr>
          <p:cNvPr id="6" name="Rectangle 5"/>
          <p:cNvSpPr/>
          <p:nvPr userDrawn="1"/>
        </p:nvSpPr>
        <p:spPr>
          <a:xfrm>
            <a:off x="555843" y="4526337"/>
            <a:ext cx="2212622" cy="508196"/>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rgbClr val="000000"/>
                </a:solidFill>
                <a:effectLst/>
                <a:uFillTx/>
                <a:latin typeface="+mn-lt"/>
                <a:ea typeface="+mn-ea"/>
                <a:cs typeface="+mn-cs"/>
                <a:sym typeface="Calibri"/>
              </a:rPr>
              <a:t>Quality </a:t>
            </a:r>
          </a:p>
          <a:p>
            <a:pPr marL="0" marR="0" indent="0" algn="l" defTabSz="457200" rtl="0" fontAlgn="auto" latinLnBrk="0" hangingPunct="0">
              <a:lnSpc>
                <a:spcPct val="100000"/>
              </a:lnSpc>
              <a:spcBef>
                <a:spcPts val="0"/>
              </a:spcBef>
              <a:spcAft>
                <a:spcPts val="0"/>
              </a:spcAft>
              <a:buClrTx/>
              <a:buSzTx/>
              <a:buFontTx/>
              <a:buNone/>
              <a:tabLst/>
            </a:pPr>
            <a:r>
              <a:rPr lang="en-US" sz="2000" b="1">
                <a:solidFill>
                  <a:schemeClr val="accent5">
                    <a:lumMod val="75000"/>
                  </a:schemeClr>
                </a:solidFill>
              </a:rPr>
              <a:t>Automation Group</a:t>
            </a:r>
            <a:endParaRPr kumimoji="0" lang="en-US" sz="2000" b="1" i="0" u="none" strike="noStrike" cap="none" spc="0" normalizeH="0" baseline="0">
              <a:ln>
                <a:noFill/>
              </a:ln>
              <a:solidFill>
                <a:schemeClr val="accent5">
                  <a:lumMod val="75000"/>
                </a:schemeClr>
              </a:solidFill>
              <a:effectLst/>
              <a:uFillTx/>
              <a:sym typeface="Calibri"/>
            </a:endParaRPr>
          </a:p>
        </p:txBody>
      </p:sp>
    </p:spTree>
    <p:extLst>
      <p:ext uri="{BB962C8B-B14F-4D97-AF65-F5344CB8AC3E}">
        <p14:creationId xmlns:p14="http://schemas.microsoft.com/office/powerpoint/2010/main" val="332188783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pic>
        <p:nvPicPr>
          <p:cNvPr id="7" name="Picture 6"/>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8024812" y="4505338"/>
            <a:ext cx="914401" cy="467410"/>
          </a:xfrm>
          <a:prstGeom prst="rect">
            <a:avLst/>
          </a:prstGeom>
        </p:spPr>
      </p:pic>
      <p:sp>
        <p:nvSpPr>
          <p:cNvPr id="4" name="Rectangle 3"/>
          <p:cNvSpPr/>
          <p:nvPr userDrawn="1"/>
        </p:nvSpPr>
        <p:spPr>
          <a:xfrm>
            <a:off x="555843" y="4526337"/>
            <a:ext cx="2212622" cy="508196"/>
          </a:xfrm>
          <a:prstGeom prst="rect">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rgbClr val="000000"/>
                </a:solidFill>
                <a:effectLst/>
                <a:uFillTx/>
                <a:latin typeface="+mn-lt"/>
                <a:ea typeface="+mn-ea"/>
                <a:cs typeface="+mn-cs"/>
                <a:sym typeface="Calibri"/>
              </a:rPr>
              <a:t>Quality </a:t>
            </a:r>
          </a:p>
          <a:p>
            <a:pPr marL="0" marR="0" indent="0" algn="l" defTabSz="457200" rtl="0" fontAlgn="auto" latinLnBrk="0" hangingPunct="0">
              <a:lnSpc>
                <a:spcPct val="100000"/>
              </a:lnSpc>
              <a:spcBef>
                <a:spcPts val="0"/>
              </a:spcBef>
              <a:spcAft>
                <a:spcPts val="0"/>
              </a:spcAft>
              <a:buClrTx/>
              <a:buSzTx/>
              <a:buFontTx/>
              <a:buNone/>
              <a:tabLst/>
            </a:pPr>
            <a:r>
              <a:rPr lang="en-US" sz="2000" b="1">
                <a:solidFill>
                  <a:schemeClr val="accent5">
                    <a:lumMod val="75000"/>
                  </a:schemeClr>
                </a:solidFill>
              </a:rPr>
              <a:t>Automation Group</a:t>
            </a:r>
            <a:endParaRPr kumimoji="0" lang="en-US" sz="2000" b="1" i="0" u="none" strike="noStrike" cap="none" spc="0" normalizeH="0" baseline="0">
              <a:ln>
                <a:noFill/>
              </a:ln>
              <a:solidFill>
                <a:schemeClr val="accent5">
                  <a:lumMod val="75000"/>
                </a:schemeClr>
              </a:solidFill>
              <a:effectLst/>
              <a:uFillTx/>
              <a:sym typeface="Calibri"/>
            </a:endParaRPr>
          </a:p>
        </p:txBody>
      </p:sp>
    </p:spTree>
    <p:extLst>
      <p:ext uri="{BB962C8B-B14F-4D97-AF65-F5344CB8AC3E}">
        <p14:creationId xmlns:p14="http://schemas.microsoft.com/office/powerpoint/2010/main" val="251321754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F49C79-A2E7-49B7-BAD2-CDA14EE16AD4}" type="datetime1">
              <a:rPr lang="en-US" smtClean="0"/>
              <a:pPr/>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D65173-87C9-47C0-A890-7AD8E2754265}" type="slidenum">
              <a:rPr lang="en-US" smtClean="0"/>
              <a:pPr/>
              <a:t>‹#›</a:t>
            </a:fld>
            <a:endParaRPr lang="en-US"/>
          </a:p>
        </p:txBody>
      </p:sp>
    </p:spTree>
    <p:extLst>
      <p:ext uri="{BB962C8B-B14F-4D97-AF65-F5344CB8AC3E}">
        <p14:creationId xmlns:p14="http://schemas.microsoft.com/office/powerpoint/2010/main" val="3115722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94789" y="2071688"/>
            <a:ext cx="7134329" cy="1009650"/>
          </a:xfrm>
          <a:prstGeom prst="rect">
            <a:avLst/>
          </a:prstGeom>
        </p:spPr>
        <p:txBody>
          <a:bodyPr anchor="ctr">
            <a:noAutofit/>
          </a:bodyPr>
          <a:lstStyle>
            <a:lvl1pPr algn="ctr">
              <a:defRPr sz="2400" b="0">
                <a:solidFill>
                  <a:srgbClr val="007CC3"/>
                </a:solidFill>
              </a:defRPr>
            </a:lvl1pPr>
          </a:lstStyle>
          <a:p>
            <a:r>
              <a:rPr lang="en-US"/>
              <a:t>TITLE TEXT</a:t>
            </a:r>
          </a:p>
        </p:txBody>
      </p:sp>
      <p:sp>
        <p:nvSpPr>
          <p:cNvPr id="13"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5"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9"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19884379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26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Shape 40"/>
          <p:cNvSpPr>
            <a:spLocks noGrp="1"/>
          </p:cNvSpPr>
          <p:nvPr>
            <p:ph type="title"/>
          </p:nvPr>
        </p:nvSpPr>
        <p:spPr>
          <a:xfrm>
            <a:off x="230935" y="150264"/>
            <a:ext cx="8723050" cy="452986"/>
          </a:xfrm>
          <a:prstGeom prst="rect">
            <a:avLst/>
          </a:prstGeom>
        </p:spPr>
        <p:txBody>
          <a:bodyPr anchor="t">
            <a:noAutofit/>
          </a:bodyPr>
          <a:lstStyle>
            <a:lvl1pPr>
              <a:defRPr sz="2000">
                <a:solidFill>
                  <a:srgbClr val="0070C0"/>
                </a:solidFill>
              </a:defRPr>
            </a:lvl1pPr>
          </a:lstStyle>
          <a:p>
            <a:r>
              <a:t>Title Text</a:t>
            </a:r>
          </a:p>
        </p:txBody>
      </p:sp>
      <p:pic>
        <p:nvPicPr>
          <p:cNvPr id="14" name="image2.png" descr="Untitled-7.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0114" y="4615422"/>
            <a:ext cx="684507" cy="326830"/>
          </a:xfrm>
          <a:prstGeom prst="rect">
            <a:avLst/>
          </a:prstGeom>
          <a:ln w="12700">
            <a:miter lim="400000"/>
          </a:ln>
        </p:spPr>
      </p:pic>
      <p:grpSp>
        <p:nvGrpSpPr>
          <p:cNvPr id="7" name="Group 6"/>
          <p:cNvGrpSpPr/>
          <p:nvPr userDrawn="1"/>
        </p:nvGrpSpPr>
        <p:grpSpPr>
          <a:xfrm>
            <a:off x="307257" y="547315"/>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2" name="Shape 42"/>
          <p:cNvSpPr>
            <a:spLocks noGrp="1"/>
          </p:cNvSpPr>
          <p:nvPr>
            <p:ph type="sldNum" sz="quarter" idx="2"/>
          </p:nvPr>
        </p:nvSpPr>
        <p:spPr>
          <a:xfrm>
            <a:off x="8440892" y="4755132"/>
            <a:ext cx="468287" cy="279401"/>
          </a:xfrm>
          <a:prstGeom prst="rect">
            <a:avLst/>
          </a:prstGeom>
        </p:spPr>
        <p:txBody>
          <a:bodyPr/>
          <a:lstStyle>
            <a:lvl1pPr algn="r">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112210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4734" y="41075"/>
            <a:ext cx="8863065" cy="473275"/>
          </a:xfrm>
        </p:spPr>
        <p:txBody>
          <a:bodyPr anchor="ctr">
            <a:noAutofit/>
          </a:bodyPr>
          <a:lstStyle>
            <a:lvl1pPr>
              <a:defRPr sz="1600"/>
            </a:lvl1pPr>
          </a:lstStyle>
          <a:p>
            <a:r>
              <a:rPr lang="en-US"/>
              <a:t>Click to edit Master title style</a:t>
            </a:r>
          </a:p>
        </p:txBody>
      </p:sp>
      <p:sp>
        <p:nvSpPr>
          <p:cNvPr id="6" name="Slide Number Placeholder 5"/>
          <p:cNvSpPr>
            <a:spLocks noGrp="1"/>
          </p:cNvSpPr>
          <p:nvPr>
            <p:ph type="sldNum" sz="quarter" idx="12"/>
          </p:nvPr>
        </p:nvSpPr>
        <p:spPr/>
        <p:txBody>
          <a:bodyPr/>
          <a:lstStyle/>
          <a:p>
            <a:fld id="{14D65173-87C9-47C0-A890-7AD8E2754265}" type="slidenum">
              <a:rPr lang="en-US" smtClean="0"/>
              <a:pPr/>
              <a:t>‹#›</a:t>
            </a:fld>
            <a:endParaRPr lang="en-US"/>
          </a:p>
        </p:txBody>
      </p:sp>
    </p:spTree>
    <p:extLst>
      <p:ext uri="{BB962C8B-B14F-4D97-AF65-F5344CB8AC3E}">
        <p14:creationId xmlns:p14="http://schemas.microsoft.com/office/powerpoint/2010/main" val="38210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599" y="839449"/>
            <a:ext cx="4283439" cy="3732551"/>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4467" y="839449"/>
            <a:ext cx="4283439" cy="3732551"/>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22236-2660-4F9E-8CA2-A419AF9C98BF}" type="datetime1">
              <a:rPr lang="en-US" smtClean="0"/>
              <a:pPr/>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D65173-87C9-47C0-A890-7AD8E2754265}" type="slidenum">
              <a:rPr lang="en-US" smtClean="0"/>
              <a:pPr/>
              <a:t>‹#›</a:t>
            </a:fld>
            <a:endParaRPr lang="en-US"/>
          </a:p>
        </p:txBody>
      </p:sp>
    </p:spTree>
    <p:extLst>
      <p:ext uri="{BB962C8B-B14F-4D97-AF65-F5344CB8AC3E}">
        <p14:creationId xmlns:p14="http://schemas.microsoft.com/office/powerpoint/2010/main" val="151805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3_Section Header">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3147" y="1861941"/>
            <a:ext cx="8317706" cy="709810"/>
          </a:xfrm>
          <a:prstGeom prst="rect">
            <a:avLst/>
          </a:prstGeom>
        </p:spPr>
        <p:txBody>
          <a:bodyPr anchor="b"/>
          <a:lstStyle>
            <a:lvl1pPr>
              <a:defRPr sz="4500">
                <a:solidFill>
                  <a:schemeClr val="accent1"/>
                </a:solidFill>
              </a:defRPr>
            </a:lvl1pPr>
          </a:lstStyle>
          <a:p>
            <a:r>
              <a:rPr lang="en-US"/>
              <a:t>Add a title.</a:t>
            </a:r>
          </a:p>
        </p:txBody>
      </p:sp>
      <p:sp>
        <p:nvSpPr>
          <p:cNvPr id="3" name="Text Placeholder 2"/>
          <p:cNvSpPr>
            <a:spLocks noGrp="1"/>
          </p:cNvSpPr>
          <p:nvPr>
            <p:ph type="body" idx="1" hasCustomPrompt="1"/>
          </p:nvPr>
        </p:nvSpPr>
        <p:spPr>
          <a:xfrm>
            <a:off x="413147" y="2571752"/>
            <a:ext cx="8317706" cy="2159793"/>
          </a:xfrm>
          <a:prstGeom prst="rect">
            <a:avLst/>
          </a:prstGeom>
        </p:spPr>
        <p:txBody>
          <a:bodyPr lIns="0" rIns="0">
            <a:normAutofit/>
          </a:bodyPr>
          <a:lstStyle>
            <a:lvl1pPr marL="0" indent="0">
              <a:buNone/>
              <a:defRPr sz="2400" b="1" i="0">
                <a:solidFill>
                  <a:schemeClr val="tx2"/>
                </a:solidFill>
                <a:latin typeface="Arial Bold" charset="0"/>
                <a:ea typeface="Arial Bold" charset="0"/>
                <a:cs typeface="Arial Bold"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add a description.</a:t>
            </a:r>
          </a:p>
        </p:txBody>
      </p:sp>
      <p:cxnSp>
        <p:nvCxnSpPr>
          <p:cNvPr id="10" name="Straight Connector 9"/>
          <p:cNvCxnSpPr/>
          <p:nvPr userDrawn="1"/>
        </p:nvCxnSpPr>
        <p:spPr>
          <a:xfrm>
            <a:off x="3221832" y="270000"/>
            <a:ext cx="5509022" cy="6225"/>
          </a:xfrm>
          <a:prstGeom prst="line">
            <a:avLst/>
          </a:prstGeom>
          <a:ln>
            <a:solidFill>
              <a:srgbClr val="666666">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13147" y="270000"/>
            <a:ext cx="2538413" cy="0"/>
          </a:xfrm>
          <a:prstGeom prst="line">
            <a:avLst/>
          </a:prstGeom>
          <a:ln>
            <a:solidFill>
              <a:srgbClr val="666666">
                <a:alpha val="5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86953" y="4867275"/>
            <a:ext cx="8355262" cy="0"/>
          </a:xfrm>
          <a:prstGeom prst="line">
            <a:avLst/>
          </a:prstGeom>
          <a:ln>
            <a:solidFill>
              <a:srgbClr val="666666">
                <a:alpha val="50000"/>
              </a:srgbClr>
            </a:solidFill>
          </a:ln>
        </p:spPr>
        <p:style>
          <a:lnRef idx="1">
            <a:schemeClr val="accent1"/>
          </a:lnRef>
          <a:fillRef idx="0">
            <a:schemeClr val="accent1"/>
          </a:fillRef>
          <a:effectRef idx="0">
            <a:schemeClr val="accent1"/>
          </a:effectRef>
          <a:fontRef idx="minor">
            <a:schemeClr val="tx1"/>
          </a:fontRef>
        </p:style>
      </p:cxnSp>
      <p:sp>
        <p:nvSpPr>
          <p:cNvPr id="13" name="Date Placeholder 5"/>
          <p:cNvSpPr>
            <a:spLocks noGrp="1"/>
          </p:cNvSpPr>
          <p:nvPr>
            <p:ph type="dt" sz="half" idx="11"/>
          </p:nvPr>
        </p:nvSpPr>
        <p:spPr>
          <a:xfrm>
            <a:off x="3221831" y="0"/>
            <a:ext cx="2700338" cy="276225"/>
          </a:xfrm>
        </p:spPr>
        <p:txBody>
          <a:bodyPr/>
          <a:lstStyle>
            <a:lvl1pPr>
              <a:defRPr>
                <a:solidFill>
                  <a:srgbClr val="666666"/>
                </a:solidFill>
              </a:defRPr>
            </a:lvl1pPr>
          </a:lstStyle>
          <a:p>
            <a:fld id="{C323FC4E-6A8D-44B3-A213-9F3B19BEF4AE}" type="datetime1">
              <a:rPr lang="en-NZ" smtClean="0"/>
              <a:t>21/06/2024</a:t>
            </a:fld>
            <a:endParaRPr lang="en-US"/>
          </a:p>
        </p:txBody>
      </p:sp>
      <p:sp>
        <p:nvSpPr>
          <p:cNvPr id="14" name="Footer Placeholder 6"/>
          <p:cNvSpPr>
            <a:spLocks noGrp="1"/>
          </p:cNvSpPr>
          <p:nvPr>
            <p:ph type="ftr" sz="quarter" idx="12"/>
          </p:nvPr>
        </p:nvSpPr>
        <p:spPr>
          <a:xfrm>
            <a:off x="413147" y="1"/>
            <a:ext cx="2538413" cy="270521"/>
          </a:xfrm>
        </p:spPr>
        <p:txBody>
          <a:bodyPr/>
          <a:lstStyle>
            <a:lvl1pPr>
              <a:defRPr>
                <a:solidFill>
                  <a:srgbClr val="666666"/>
                </a:solidFill>
              </a:defRPr>
            </a:lvl1pPr>
          </a:lstStyle>
          <a:p>
            <a:r>
              <a:rPr lang="en-US"/>
              <a:t>Automation Hub</a:t>
            </a:r>
          </a:p>
        </p:txBody>
      </p:sp>
      <p:sp>
        <p:nvSpPr>
          <p:cNvPr id="15" name="Slide Number Placeholder 13"/>
          <p:cNvSpPr>
            <a:spLocks noGrp="1"/>
          </p:cNvSpPr>
          <p:nvPr>
            <p:ph type="sldNum" sz="quarter" idx="13"/>
          </p:nvPr>
        </p:nvSpPr>
        <p:spPr>
          <a:xfrm>
            <a:off x="6811352" y="0"/>
            <a:ext cx="1919502" cy="268835"/>
          </a:xfrm>
        </p:spPr>
        <p:txBody>
          <a:bodyPr/>
          <a:lstStyle>
            <a:lvl1pPr>
              <a:defRPr>
                <a:solidFill>
                  <a:srgbClr val="666666"/>
                </a:solidFill>
              </a:defRPr>
            </a:lvl1pPr>
          </a:lstStyle>
          <a:p>
            <a:fld id="{1737DF32-2D33-0040-8896-30C13B7E0CB5}" type="slidenum">
              <a:rPr lang="en-US" smtClean="0"/>
              <a:pPr/>
              <a:t>‹#›</a:t>
            </a:fld>
            <a:endParaRPr lang="en-US"/>
          </a:p>
        </p:txBody>
      </p:sp>
    </p:spTree>
    <p:extLst>
      <p:ext uri="{BB962C8B-B14F-4D97-AF65-F5344CB8AC3E}">
        <p14:creationId xmlns:p14="http://schemas.microsoft.com/office/powerpoint/2010/main" val="1523369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76190-8A57-A659-EFFE-23AC95EA7DE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5D18900-E7CF-4E80-0BF8-38E49C94BE9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13ED538-A60A-E11B-1753-CDCB8F8DFF0A}"/>
              </a:ext>
            </a:extLst>
          </p:cNvPr>
          <p:cNvSpPr>
            <a:spLocks noGrp="1"/>
          </p:cNvSpPr>
          <p:nvPr>
            <p:ph type="dt" sz="half" idx="10"/>
          </p:nvPr>
        </p:nvSpPr>
        <p:spPr/>
        <p:txBody>
          <a:bodyPr/>
          <a:lstStyle/>
          <a:p>
            <a:fld id="{935C5365-AAFE-4A72-9640-6D895B540C30}" type="datetimeFigureOut">
              <a:rPr lang="en-US" smtClean="0"/>
              <a:t>6/21/2024</a:t>
            </a:fld>
            <a:endParaRPr lang="en-US"/>
          </a:p>
        </p:txBody>
      </p:sp>
      <p:sp>
        <p:nvSpPr>
          <p:cNvPr id="5" name="Footer Placeholder 4">
            <a:extLst>
              <a:ext uri="{FF2B5EF4-FFF2-40B4-BE49-F238E27FC236}">
                <a16:creationId xmlns:a16="http://schemas.microsoft.com/office/drawing/2014/main" id="{068A8DBF-F8DD-DE45-59CB-D4F0671784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1D611-3D49-C74B-4339-88815E273528}"/>
              </a:ext>
            </a:extLst>
          </p:cNvPr>
          <p:cNvSpPr>
            <a:spLocks noGrp="1"/>
          </p:cNvSpPr>
          <p:nvPr>
            <p:ph type="sldNum" sz="quarter" idx="12"/>
          </p:nvPr>
        </p:nvSpPr>
        <p:spPr/>
        <p:txBody>
          <a:bodyPr/>
          <a:lstStyle/>
          <a:p>
            <a:fld id="{B39FECBF-ED80-49B6-9AB0-860AFAA3A6CC}" type="slidenum">
              <a:rPr lang="en-US" smtClean="0"/>
              <a:t>‹#›</a:t>
            </a:fld>
            <a:endParaRPr lang="en-US"/>
          </a:p>
        </p:txBody>
      </p:sp>
    </p:spTree>
    <p:extLst>
      <p:ext uri="{BB962C8B-B14F-4D97-AF65-F5344CB8AC3E}">
        <p14:creationId xmlns:p14="http://schemas.microsoft.com/office/powerpoint/2010/main" val="34744397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F34F-9E9C-028B-30B9-EE7F2C1C2B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A503C1-CDE5-F4BF-B96A-A43CDB1807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981B8A-BD93-DBEA-1E6F-4D1DAA53AA93}"/>
              </a:ext>
            </a:extLst>
          </p:cNvPr>
          <p:cNvSpPr>
            <a:spLocks noGrp="1"/>
          </p:cNvSpPr>
          <p:nvPr>
            <p:ph type="dt" sz="half" idx="10"/>
          </p:nvPr>
        </p:nvSpPr>
        <p:spPr/>
        <p:txBody>
          <a:bodyPr/>
          <a:lstStyle/>
          <a:p>
            <a:fld id="{935C5365-AAFE-4A72-9640-6D895B540C30}" type="datetimeFigureOut">
              <a:rPr lang="en-US" smtClean="0"/>
              <a:t>6/21/2024</a:t>
            </a:fld>
            <a:endParaRPr lang="en-US"/>
          </a:p>
        </p:txBody>
      </p:sp>
      <p:sp>
        <p:nvSpPr>
          <p:cNvPr id="5" name="Footer Placeholder 4">
            <a:extLst>
              <a:ext uri="{FF2B5EF4-FFF2-40B4-BE49-F238E27FC236}">
                <a16:creationId xmlns:a16="http://schemas.microsoft.com/office/drawing/2014/main" id="{7C806205-0309-BA5F-AD3C-070302E96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AF2A0-0496-74C6-0314-513D8B935F85}"/>
              </a:ext>
            </a:extLst>
          </p:cNvPr>
          <p:cNvSpPr>
            <a:spLocks noGrp="1"/>
          </p:cNvSpPr>
          <p:nvPr>
            <p:ph type="sldNum" sz="quarter" idx="12"/>
          </p:nvPr>
        </p:nvSpPr>
        <p:spPr/>
        <p:txBody>
          <a:bodyPr/>
          <a:lstStyle/>
          <a:p>
            <a:fld id="{B39FECBF-ED80-49B6-9AB0-860AFAA3A6CC}" type="slidenum">
              <a:rPr lang="en-US" smtClean="0"/>
              <a:t>‹#›</a:t>
            </a:fld>
            <a:endParaRPr lang="en-US"/>
          </a:p>
        </p:txBody>
      </p:sp>
    </p:spTree>
    <p:extLst>
      <p:ext uri="{BB962C8B-B14F-4D97-AF65-F5344CB8AC3E}">
        <p14:creationId xmlns:p14="http://schemas.microsoft.com/office/powerpoint/2010/main" val="3638859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51FC-69F2-371D-8C49-4D77458B317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808ADDE-DDB9-4026-11A9-2581DD77F28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84C6F-F4AF-8384-0142-E57EF199C561}"/>
              </a:ext>
            </a:extLst>
          </p:cNvPr>
          <p:cNvSpPr>
            <a:spLocks noGrp="1"/>
          </p:cNvSpPr>
          <p:nvPr>
            <p:ph type="dt" sz="half" idx="10"/>
          </p:nvPr>
        </p:nvSpPr>
        <p:spPr/>
        <p:txBody>
          <a:bodyPr/>
          <a:lstStyle/>
          <a:p>
            <a:fld id="{935C5365-AAFE-4A72-9640-6D895B540C30}" type="datetimeFigureOut">
              <a:rPr lang="en-US" smtClean="0"/>
              <a:t>6/21/2024</a:t>
            </a:fld>
            <a:endParaRPr lang="en-US"/>
          </a:p>
        </p:txBody>
      </p:sp>
      <p:sp>
        <p:nvSpPr>
          <p:cNvPr id="5" name="Footer Placeholder 4">
            <a:extLst>
              <a:ext uri="{FF2B5EF4-FFF2-40B4-BE49-F238E27FC236}">
                <a16:creationId xmlns:a16="http://schemas.microsoft.com/office/drawing/2014/main" id="{75FBCAE4-072D-610E-89D8-328503BF3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EBC64-2DE9-3AB7-4197-B89EA483182A}"/>
              </a:ext>
            </a:extLst>
          </p:cNvPr>
          <p:cNvSpPr>
            <a:spLocks noGrp="1"/>
          </p:cNvSpPr>
          <p:nvPr>
            <p:ph type="sldNum" sz="quarter" idx="12"/>
          </p:nvPr>
        </p:nvSpPr>
        <p:spPr/>
        <p:txBody>
          <a:bodyPr/>
          <a:lstStyle/>
          <a:p>
            <a:fld id="{B39FECBF-ED80-49B6-9AB0-860AFAA3A6CC}" type="slidenum">
              <a:rPr lang="en-US" smtClean="0"/>
              <a:t>‹#›</a:t>
            </a:fld>
            <a:endParaRPr lang="en-US"/>
          </a:p>
        </p:txBody>
      </p:sp>
    </p:spTree>
    <p:extLst>
      <p:ext uri="{BB962C8B-B14F-4D97-AF65-F5344CB8AC3E}">
        <p14:creationId xmlns:p14="http://schemas.microsoft.com/office/powerpoint/2010/main" val="1057142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D264-5CF2-23CC-9DF1-B8E013DA60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53E2B7-1E50-AF9F-D3DF-8C9FB61ACC7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474120-C6B1-A239-6FDD-9067C6AD001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4A4B9B-9EF9-818D-F450-9133B2251AB2}"/>
              </a:ext>
            </a:extLst>
          </p:cNvPr>
          <p:cNvSpPr>
            <a:spLocks noGrp="1"/>
          </p:cNvSpPr>
          <p:nvPr>
            <p:ph type="dt" sz="half" idx="10"/>
          </p:nvPr>
        </p:nvSpPr>
        <p:spPr/>
        <p:txBody>
          <a:bodyPr/>
          <a:lstStyle/>
          <a:p>
            <a:fld id="{935C5365-AAFE-4A72-9640-6D895B540C30}" type="datetimeFigureOut">
              <a:rPr lang="en-US" smtClean="0"/>
              <a:t>6/21/2024</a:t>
            </a:fld>
            <a:endParaRPr lang="en-US"/>
          </a:p>
        </p:txBody>
      </p:sp>
      <p:sp>
        <p:nvSpPr>
          <p:cNvPr id="6" name="Footer Placeholder 5">
            <a:extLst>
              <a:ext uri="{FF2B5EF4-FFF2-40B4-BE49-F238E27FC236}">
                <a16:creationId xmlns:a16="http://schemas.microsoft.com/office/drawing/2014/main" id="{473B521E-62B0-B9E9-D412-D74BD73874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6936FA-F5AA-1B47-662D-378D4A4A4B61}"/>
              </a:ext>
            </a:extLst>
          </p:cNvPr>
          <p:cNvSpPr>
            <a:spLocks noGrp="1"/>
          </p:cNvSpPr>
          <p:nvPr>
            <p:ph type="sldNum" sz="quarter" idx="12"/>
          </p:nvPr>
        </p:nvSpPr>
        <p:spPr/>
        <p:txBody>
          <a:bodyPr/>
          <a:lstStyle/>
          <a:p>
            <a:fld id="{B39FECBF-ED80-49B6-9AB0-860AFAA3A6CC}" type="slidenum">
              <a:rPr lang="en-US" smtClean="0"/>
              <a:t>‹#›</a:t>
            </a:fld>
            <a:endParaRPr lang="en-US"/>
          </a:p>
        </p:txBody>
      </p:sp>
    </p:spTree>
    <p:extLst>
      <p:ext uri="{BB962C8B-B14F-4D97-AF65-F5344CB8AC3E}">
        <p14:creationId xmlns:p14="http://schemas.microsoft.com/office/powerpoint/2010/main" val="1032766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4699-05C1-0FCC-A594-FE3C5FAFA458}"/>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709FDB-32A8-DDBD-EE2E-E157604F014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F75C205-D568-A949-ACBE-EE7C76984E3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3DBEEF-2327-88AA-52BD-33747546808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B942CDF-BFE1-5764-0454-5CABFA9B5D2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77323A-8B95-E524-BF82-D95E6402D810}"/>
              </a:ext>
            </a:extLst>
          </p:cNvPr>
          <p:cNvSpPr>
            <a:spLocks noGrp="1"/>
          </p:cNvSpPr>
          <p:nvPr>
            <p:ph type="dt" sz="half" idx="10"/>
          </p:nvPr>
        </p:nvSpPr>
        <p:spPr/>
        <p:txBody>
          <a:bodyPr/>
          <a:lstStyle/>
          <a:p>
            <a:fld id="{935C5365-AAFE-4A72-9640-6D895B540C30}" type="datetimeFigureOut">
              <a:rPr lang="en-US" smtClean="0"/>
              <a:t>6/21/2024</a:t>
            </a:fld>
            <a:endParaRPr lang="en-US"/>
          </a:p>
        </p:txBody>
      </p:sp>
      <p:sp>
        <p:nvSpPr>
          <p:cNvPr id="8" name="Footer Placeholder 7">
            <a:extLst>
              <a:ext uri="{FF2B5EF4-FFF2-40B4-BE49-F238E27FC236}">
                <a16:creationId xmlns:a16="http://schemas.microsoft.com/office/drawing/2014/main" id="{1AB4175B-1DB1-2531-FD36-7D322CB96C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E34364-C70E-645B-B1B5-02A659A4DDC9}"/>
              </a:ext>
            </a:extLst>
          </p:cNvPr>
          <p:cNvSpPr>
            <a:spLocks noGrp="1"/>
          </p:cNvSpPr>
          <p:nvPr>
            <p:ph type="sldNum" sz="quarter" idx="12"/>
          </p:nvPr>
        </p:nvSpPr>
        <p:spPr/>
        <p:txBody>
          <a:bodyPr/>
          <a:lstStyle/>
          <a:p>
            <a:fld id="{B39FECBF-ED80-49B6-9AB0-860AFAA3A6CC}" type="slidenum">
              <a:rPr lang="en-US" smtClean="0"/>
              <a:t>‹#›</a:t>
            </a:fld>
            <a:endParaRPr lang="en-US"/>
          </a:p>
        </p:txBody>
      </p:sp>
    </p:spTree>
    <p:extLst>
      <p:ext uri="{BB962C8B-B14F-4D97-AF65-F5344CB8AC3E}">
        <p14:creationId xmlns:p14="http://schemas.microsoft.com/office/powerpoint/2010/main" val="36992684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7569-BFE9-DB0A-DEC9-1C903F9112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3DEEA2-CC28-9650-77E9-E6C0C49DBFE4}"/>
              </a:ext>
            </a:extLst>
          </p:cNvPr>
          <p:cNvSpPr>
            <a:spLocks noGrp="1"/>
          </p:cNvSpPr>
          <p:nvPr>
            <p:ph type="dt" sz="half" idx="10"/>
          </p:nvPr>
        </p:nvSpPr>
        <p:spPr/>
        <p:txBody>
          <a:bodyPr/>
          <a:lstStyle/>
          <a:p>
            <a:fld id="{935C5365-AAFE-4A72-9640-6D895B540C30}" type="datetimeFigureOut">
              <a:rPr lang="en-US" smtClean="0"/>
              <a:t>6/21/2024</a:t>
            </a:fld>
            <a:endParaRPr lang="en-US"/>
          </a:p>
        </p:txBody>
      </p:sp>
      <p:sp>
        <p:nvSpPr>
          <p:cNvPr id="4" name="Footer Placeholder 3">
            <a:extLst>
              <a:ext uri="{FF2B5EF4-FFF2-40B4-BE49-F238E27FC236}">
                <a16:creationId xmlns:a16="http://schemas.microsoft.com/office/drawing/2014/main" id="{34BFB709-8BD9-65CD-BBF2-6E807CD7C3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AB1450-C349-4342-F244-75CDBCD9D95E}"/>
              </a:ext>
            </a:extLst>
          </p:cNvPr>
          <p:cNvSpPr>
            <a:spLocks noGrp="1"/>
          </p:cNvSpPr>
          <p:nvPr>
            <p:ph type="sldNum" sz="quarter" idx="12"/>
          </p:nvPr>
        </p:nvSpPr>
        <p:spPr/>
        <p:txBody>
          <a:bodyPr/>
          <a:lstStyle/>
          <a:p>
            <a:fld id="{B39FECBF-ED80-49B6-9AB0-860AFAA3A6CC}" type="slidenum">
              <a:rPr lang="en-US" smtClean="0"/>
              <a:t>‹#›</a:t>
            </a:fld>
            <a:endParaRPr lang="en-US"/>
          </a:p>
        </p:txBody>
      </p:sp>
    </p:spTree>
    <p:extLst>
      <p:ext uri="{BB962C8B-B14F-4D97-AF65-F5344CB8AC3E}">
        <p14:creationId xmlns:p14="http://schemas.microsoft.com/office/powerpoint/2010/main" val="2832955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807244" y="1659428"/>
            <a:ext cx="7527837" cy="732080"/>
          </a:xfrm>
          <a:prstGeom prst="rect">
            <a:avLst/>
          </a:prstGeom>
        </p:spPr>
        <p:txBody>
          <a:bodyPr anchor="ctr">
            <a:noAutofit/>
          </a:bodyPr>
          <a:lstStyle>
            <a:lvl1pPr algn="ctr">
              <a:defRPr sz="2400">
                <a:solidFill>
                  <a:srgbClr val="007CC3"/>
                </a:solidFill>
              </a:defRPr>
            </a:lvl1pPr>
          </a:lstStyle>
          <a:p>
            <a:r>
              <a:rPr lang="en-US"/>
              <a:t>TITLE TEXT</a:t>
            </a:r>
          </a:p>
        </p:txBody>
      </p:sp>
      <p:sp>
        <p:nvSpPr>
          <p:cNvPr id="14" name="Text Placeholder 2"/>
          <p:cNvSpPr>
            <a:spLocks noGrp="1"/>
          </p:cNvSpPr>
          <p:nvPr>
            <p:ph type="body" idx="1" hasCustomPrompt="1"/>
          </p:nvPr>
        </p:nvSpPr>
        <p:spPr>
          <a:xfrm>
            <a:off x="1161819" y="2576513"/>
            <a:ext cx="6865555" cy="315250"/>
          </a:xfrm>
          <a:prstGeom prst="rect">
            <a:avLst/>
          </a:prstGeom>
        </p:spPr>
        <p:txBody>
          <a:bodyPr anchor="t">
            <a:noAutofit/>
          </a:bodyPr>
          <a:lstStyle>
            <a:lvl1pPr marL="342900" indent="-34290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15" name="Text Placeholder 2"/>
          <p:cNvSpPr>
            <a:spLocks noGrp="1"/>
          </p:cNvSpPr>
          <p:nvPr>
            <p:ph type="body" idx="10" hasCustomPrompt="1"/>
          </p:nvPr>
        </p:nvSpPr>
        <p:spPr>
          <a:xfrm>
            <a:off x="1987453" y="3212586"/>
            <a:ext cx="5323411" cy="781802"/>
          </a:xfrm>
          <a:prstGeom prst="rect">
            <a:avLst/>
          </a:prstGeom>
        </p:spPr>
        <p:txBody>
          <a:bodyPr anchor="t">
            <a:noAutofit/>
          </a:bodyPr>
          <a:lstStyle>
            <a:lvl1pPr marL="0" indent="0" algn="ctr">
              <a:buNone/>
              <a:defRPr kumimoji="0" lang="en-US" sz="12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a:t>CLICK TO EDIT MASTER TEXT STYLES</a:t>
            </a:r>
          </a:p>
        </p:txBody>
      </p:sp>
      <p:sp>
        <p:nvSpPr>
          <p:cNvPr id="16"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8"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87772418"/>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11E3F6-626D-5FC3-E78F-FF9BAB77A536}"/>
              </a:ext>
            </a:extLst>
          </p:cNvPr>
          <p:cNvSpPr>
            <a:spLocks noGrp="1"/>
          </p:cNvSpPr>
          <p:nvPr>
            <p:ph type="dt" sz="half" idx="10"/>
          </p:nvPr>
        </p:nvSpPr>
        <p:spPr/>
        <p:txBody>
          <a:bodyPr/>
          <a:lstStyle/>
          <a:p>
            <a:fld id="{935C5365-AAFE-4A72-9640-6D895B540C30}" type="datetimeFigureOut">
              <a:rPr lang="en-US" smtClean="0"/>
              <a:t>6/21/2024</a:t>
            </a:fld>
            <a:endParaRPr lang="en-US"/>
          </a:p>
        </p:txBody>
      </p:sp>
      <p:sp>
        <p:nvSpPr>
          <p:cNvPr id="3" name="Footer Placeholder 2">
            <a:extLst>
              <a:ext uri="{FF2B5EF4-FFF2-40B4-BE49-F238E27FC236}">
                <a16:creationId xmlns:a16="http://schemas.microsoft.com/office/drawing/2014/main" id="{8FCDA437-B302-B1EB-786A-DC5B5770EB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F0F256-B14F-A398-B63E-A3559990FC90}"/>
              </a:ext>
            </a:extLst>
          </p:cNvPr>
          <p:cNvSpPr>
            <a:spLocks noGrp="1"/>
          </p:cNvSpPr>
          <p:nvPr>
            <p:ph type="sldNum" sz="quarter" idx="12"/>
          </p:nvPr>
        </p:nvSpPr>
        <p:spPr/>
        <p:txBody>
          <a:bodyPr/>
          <a:lstStyle/>
          <a:p>
            <a:fld id="{B39FECBF-ED80-49B6-9AB0-860AFAA3A6CC}" type="slidenum">
              <a:rPr lang="en-US" smtClean="0"/>
              <a:t>‹#›</a:t>
            </a:fld>
            <a:endParaRPr lang="en-US"/>
          </a:p>
        </p:txBody>
      </p:sp>
    </p:spTree>
    <p:extLst>
      <p:ext uri="{BB962C8B-B14F-4D97-AF65-F5344CB8AC3E}">
        <p14:creationId xmlns:p14="http://schemas.microsoft.com/office/powerpoint/2010/main" val="257940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036C-7B68-398F-2621-F19CCA2FAB3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6E38402-D6FF-B411-E39C-C37AB767B03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344576-7D15-3869-0978-16B7318A3B5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034B69-6A13-5210-99D3-77F1C02E7C7A}"/>
              </a:ext>
            </a:extLst>
          </p:cNvPr>
          <p:cNvSpPr>
            <a:spLocks noGrp="1"/>
          </p:cNvSpPr>
          <p:nvPr>
            <p:ph type="dt" sz="half" idx="10"/>
          </p:nvPr>
        </p:nvSpPr>
        <p:spPr/>
        <p:txBody>
          <a:bodyPr/>
          <a:lstStyle/>
          <a:p>
            <a:fld id="{935C5365-AAFE-4A72-9640-6D895B540C30}" type="datetimeFigureOut">
              <a:rPr lang="en-US" smtClean="0"/>
              <a:t>6/21/2024</a:t>
            </a:fld>
            <a:endParaRPr lang="en-US"/>
          </a:p>
        </p:txBody>
      </p:sp>
      <p:sp>
        <p:nvSpPr>
          <p:cNvPr id="6" name="Footer Placeholder 5">
            <a:extLst>
              <a:ext uri="{FF2B5EF4-FFF2-40B4-BE49-F238E27FC236}">
                <a16:creationId xmlns:a16="http://schemas.microsoft.com/office/drawing/2014/main" id="{1BC23470-1A7F-D1E8-B4BD-9754CB163D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26AD4-ED3B-E664-FDF8-1E1FEBAB7C47}"/>
              </a:ext>
            </a:extLst>
          </p:cNvPr>
          <p:cNvSpPr>
            <a:spLocks noGrp="1"/>
          </p:cNvSpPr>
          <p:nvPr>
            <p:ph type="sldNum" sz="quarter" idx="12"/>
          </p:nvPr>
        </p:nvSpPr>
        <p:spPr/>
        <p:txBody>
          <a:bodyPr/>
          <a:lstStyle/>
          <a:p>
            <a:fld id="{B39FECBF-ED80-49B6-9AB0-860AFAA3A6CC}" type="slidenum">
              <a:rPr lang="en-US" smtClean="0"/>
              <a:t>‹#›</a:t>
            </a:fld>
            <a:endParaRPr lang="en-US"/>
          </a:p>
        </p:txBody>
      </p:sp>
    </p:spTree>
    <p:extLst>
      <p:ext uri="{BB962C8B-B14F-4D97-AF65-F5344CB8AC3E}">
        <p14:creationId xmlns:p14="http://schemas.microsoft.com/office/powerpoint/2010/main" val="17487968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E7577-3AC0-4546-2EFB-7D82FEE6EC7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5496825-A937-67D7-34D1-8ED8BB5E199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22283E9-7BA3-9107-CD2D-78AD403A99F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C55FF74-DBCA-E700-5AC7-D50646D456CB}"/>
              </a:ext>
            </a:extLst>
          </p:cNvPr>
          <p:cNvSpPr>
            <a:spLocks noGrp="1"/>
          </p:cNvSpPr>
          <p:nvPr>
            <p:ph type="dt" sz="half" idx="10"/>
          </p:nvPr>
        </p:nvSpPr>
        <p:spPr/>
        <p:txBody>
          <a:bodyPr/>
          <a:lstStyle/>
          <a:p>
            <a:fld id="{935C5365-AAFE-4A72-9640-6D895B540C30}" type="datetimeFigureOut">
              <a:rPr lang="en-US" smtClean="0"/>
              <a:t>6/21/2024</a:t>
            </a:fld>
            <a:endParaRPr lang="en-US"/>
          </a:p>
        </p:txBody>
      </p:sp>
      <p:sp>
        <p:nvSpPr>
          <p:cNvPr id="6" name="Footer Placeholder 5">
            <a:extLst>
              <a:ext uri="{FF2B5EF4-FFF2-40B4-BE49-F238E27FC236}">
                <a16:creationId xmlns:a16="http://schemas.microsoft.com/office/drawing/2014/main" id="{B29CF0A2-03C0-9D57-BB9A-B0EA7C8395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E11D0-6FE0-41DD-4F25-A0CD7FB5AA1A}"/>
              </a:ext>
            </a:extLst>
          </p:cNvPr>
          <p:cNvSpPr>
            <a:spLocks noGrp="1"/>
          </p:cNvSpPr>
          <p:nvPr>
            <p:ph type="sldNum" sz="quarter" idx="12"/>
          </p:nvPr>
        </p:nvSpPr>
        <p:spPr/>
        <p:txBody>
          <a:bodyPr/>
          <a:lstStyle/>
          <a:p>
            <a:fld id="{B39FECBF-ED80-49B6-9AB0-860AFAA3A6CC}" type="slidenum">
              <a:rPr lang="en-US" smtClean="0"/>
              <a:t>‹#›</a:t>
            </a:fld>
            <a:endParaRPr lang="en-US"/>
          </a:p>
        </p:txBody>
      </p:sp>
    </p:spTree>
    <p:extLst>
      <p:ext uri="{BB962C8B-B14F-4D97-AF65-F5344CB8AC3E}">
        <p14:creationId xmlns:p14="http://schemas.microsoft.com/office/powerpoint/2010/main" val="8884233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E924-43BA-ED3F-DD6B-2D48E886AE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376ED8-BCD0-68E0-114A-8FC6CD6288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E63A3-1AC0-1D43-EBA3-55041286217A}"/>
              </a:ext>
            </a:extLst>
          </p:cNvPr>
          <p:cNvSpPr>
            <a:spLocks noGrp="1"/>
          </p:cNvSpPr>
          <p:nvPr>
            <p:ph type="dt" sz="half" idx="10"/>
          </p:nvPr>
        </p:nvSpPr>
        <p:spPr/>
        <p:txBody>
          <a:bodyPr/>
          <a:lstStyle/>
          <a:p>
            <a:fld id="{935C5365-AAFE-4A72-9640-6D895B540C30}" type="datetimeFigureOut">
              <a:rPr lang="en-US" smtClean="0"/>
              <a:t>6/21/2024</a:t>
            </a:fld>
            <a:endParaRPr lang="en-US"/>
          </a:p>
        </p:txBody>
      </p:sp>
      <p:sp>
        <p:nvSpPr>
          <p:cNvPr id="5" name="Footer Placeholder 4">
            <a:extLst>
              <a:ext uri="{FF2B5EF4-FFF2-40B4-BE49-F238E27FC236}">
                <a16:creationId xmlns:a16="http://schemas.microsoft.com/office/drawing/2014/main" id="{9DCC9846-BC79-6B1A-56BE-FF76B41F3C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1FB5B-B341-8E69-510B-05F20D73A908}"/>
              </a:ext>
            </a:extLst>
          </p:cNvPr>
          <p:cNvSpPr>
            <a:spLocks noGrp="1"/>
          </p:cNvSpPr>
          <p:nvPr>
            <p:ph type="sldNum" sz="quarter" idx="12"/>
          </p:nvPr>
        </p:nvSpPr>
        <p:spPr/>
        <p:txBody>
          <a:bodyPr/>
          <a:lstStyle/>
          <a:p>
            <a:fld id="{B39FECBF-ED80-49B6-9AB0-860AFAA3A6CC}" type="slidenum">
              <a:rPr lang="en-US" smtClean="0"/>
              <a:t>‹#›</a:t>
            </a:fld>
            <a:endParaRPr lang="en-US"/>
          </a:p>
        </p:txBody>
      </p:sp>
    </p:spTree>
    <p:extLst>
      <p:ext uri="{BB962C8B-B14F-4D97-AF65-F5344CB8AC3E}">
        <p14:creationId xmlns:p14="http://schemas.microsoft.com/office/powerpoint/2010/main" val="13319826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D49A1C-EB08-8E59-2941-75EC6B26DE3F}"/>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A30C65-CE2C-B2F3-65FA-5128EB3C902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BC582-33C1-39EB-F15F-18D42356FAE4}"/>
              </a:ext>
            </a:extLst>
          </p:cNvPr>
          <p:cNvSpPr>
            <a:spLocks noGrp="1"/>
          </p:cNvSpPr>
          <p:nvPr>
            <p:ph type="dt" sz="half" idx="10"/>
          </p:nvPr>
        </p:nvSpPr>
        <p:spPr/>
        <p:txBody>
          <a:bodyPr/>
          <a:lstStyle/>
          <a:p>
            <a:fld id="{935C5365-AAFE-4A72-9640-6D895B540C30}" type="datetimeFigureOut">
              <a:rPr lang="en-US" smtClean="0"/>
              <a:t>6/21/2024</a:t>
            </a:fld>
            <a:endParaRPr lang="en-US"/>
          </a:p>
        </p:txBody>
      </p:sp>
      <p:sp>
        <p:nvSpPr>
          <p:cNvPr id="5" name="Footer Placeholder 4">
            <a:extLst>
              <a:ext uri="{FF2B5EF4-FFF2-40B4-BE49-F238E27FC236}">
                <a16:creationId xmlns:a16="http://schemas.microsoft.com/office/drawing/2014/main" id="{A13FA1C8-D018-6391-FF8C-7D3583C013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74715-AF69-DFC4-09DC-4B47BA853BA8}"/>
              </a:ext>
            </a:extLst>
          </p:cNvPr>
          <p:cNvSpPr>
            <a:spLocks noGrp="1"/>
          </p:cNvSpPr>
          <p:nvPr>
            <p:ph type="sldNum" sz="quarter" idx="12"/>
          </p:nvPr>
        </p:nvSpPr>
        <p:spPr/>
        <p:txBody>
          <a:bodyPr/>
          <a:lstStyle/>
          <a:p>
            <a:fld id="{B39FECBF-ED80-49B6-9AB0-860AFAA3A6CC}" type="slidenum">
              <a:rPr lang="en-US" smtClean="0"/>
              <a:t>‹#›</a:t>
            </a:fld>
            <a:endParaRPr lang="en-US"/>
          </a:p>
        </p:txBody>
      </p:sp>
    </p:spTree>
    <p:extLst>
      <p:ext uri="{BB962C8B-B14F-4D97-AF65-F5344CB8AC3E}">
        <p14:creationId xmlns:p14="http://schemas.microsoft.com/office/powerpoint/2010/main" val="13624455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a:t>Title text</a:t>
            </a:r>
          </a:p>
        </p:txBody>
      </p:sp>
      <p:sp>
        <p:nvSpPr>
          <p:cNvPr id="3" name="Text Placeholder 2"/>
          <p:cNvSpPr>
            <a:spLocks noGrp="1"/>
          </p:cNvSpPr>
          <p:nvPr>
            <p:ph type="body" sz="quarter" idx="10"/>
          </p:nvPr>
        </p:nvSpPr>
        <p:spPr>
          <a:xfrm>
            <a:off x="197943" y="734464"/>
            <a:ext cx="8421947"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38911" y="169129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Tree>
    <p:extLst>
      <p:ext uri="{BB962C8B-B14F-4D97-AF65-F5344CB8AC3E}">
        <p14:creationId xmlns:p14="http://schemas.microsoft.com/office/powerpoint/2010/main" val="87457020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447688" y="1150334"/>
            <a:ext cx="7027365" cy="475265"/>
          </a:xfrm>
          <a:prstGeom prst="rect">
            <a:avLst/>
          </a:prstGeom>
        </p:spPr>
        <p:txBody>
          <a:bodyPr anchor="t">
            <a:noAutofit/>
          </a:bodyPr>
          <a:lstStyle>
            <a:lvl1pPr>
              <a:defRPr sz="2000" b="0">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1"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2"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3"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37" name="Picture 3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30932922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57402" y="1150334"/>
            <a:ext cx="7027365" cy="475265"/>
          </a:xfrm>
          <a:prstGeom prst="rect">
            <a:avLst/>
          </a:prstGeom>
        </p:spPr>
        <p:txBody>
          <a:bodyPr anchor="t">
            <a:noAutofit/>
          </a:bodyPr>
          <a:lstStyle>
            <a:lvl1pPr>
              <a:defRPr sz="2000" b="0">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72237629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447578" y="1150334"/>
            <a:ext cx="6574927" cy="475265"/>
          </a:xfrm>
          <a:prstGeom prst="rect">
            <a:avLst/>
          </a:prstGeom>
        </p:spPr>
        <p:txBody>
          <a:bodyPr anchor="t">
            <a:noAutofit/>
          </a:bodyPr>
          <a:lstStyle>
            <a:lvl1pPr>
              <a:tabLst/>
              <a:defRPr sz="2000" b="0">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0735662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034367" y="1150334"/>
            <a:ext cx="6224292" cy="475265"/>
          </a:xfrm>
          <a:prstGeom prst="rect">
            <a:avLst/>
          </a:prstGeom>
        </p:spPr>
        <p:txBody>
          <a:bodyPr anchor="t">
            <a:noAutofit/>
          </a:bodyPr>
          <a:lstStyle>
            <a:lvl1pPr>
              <a:defRPr sz="2000" b="0">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9558772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488601" y="1150334"/>
            <a:ext cx="5585301" cy="475265"/>
          </a:xfrm>
          <a:prstGeom prst="rect">
            <a:avLst/>
          </a:prstGeom>
        </p:spPr>
        <p:txBody>
          <a:bodyPr anchor="t">
            <a:noAutofit/>
          </a:bodyPr>
          <a:lstStyle>
            <a:lvl1pPr>
              <a:defRPr sz="2000" b="0">
                <a:solidFill>
                  <a:schemeClr val="tx1"/>
                </a:solidFill>
              </a:defRPr>
            </a:lvl1pPr>
          </a:lstStyle>
          <a:p>
            <a:r>
              <a:rPr lang="en-US"/>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2631394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298135" y="1287358"/>
            <a:ext cx="3175397" cy="681142"/>
          </a:xfrm>
          <a:prstGeom prst="rect">
            <a:avLst/>
          </a:prstGeom>
        </p:spPr>
        <p:txBody>
          <a:bodyPr anchor="ctr">
            <a:noAutofit/>
          </a:bodyPr>
          <a:lstStyle>
            <a:lvl1pPr algn="l">
              <a:defRPr sz="2000">
                <a:solidFill>
                  <a:srgbClr val="007CC3"/>
                </a:solidFill>
              </a:defRPr>
            </a:lvl1pPr>
          </a:lstStyle>
          <a:p>
            <a:r>
              <a:rPr lang="en-US"/>
              <a:t>TITLE TEXT</a:t>
            </a:r>
          </a:p>
        </p:txBody>
      </p:sp>
      <p:sp>
        <p:nvSpPr>
          <p:cNvPr id="7" name="Text Placeholder 2"/>
          <p:cNvSpPr txBox="1">
            <a:spLocks/>
          </p:cNvSpPr>
          <p:nvPr userDrawn="1"/>
        </p:nvSpPr>
        <p:spPr>
          <a:xfrm>
            <a:off x="3046371" y="4525322"/>
            <a:ext cx="4459330" cy="380748"/>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50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grpSp>
        <p:nvGrpSpPr>
          <p:cNvPr id="3" name="Group 2"/>
          <p:cNvGrpSpPr/>
          <p:nvPr userDrawn="1"/>
        </p:nvGrpSpPr>
        <p:grpSpPr>
          <a:xfrm>
            <a:off x="-8920" y="826573"/>
            <a:ext cx="9161828" cy="3459862"/>
            <a:chOff x="-8920" y="826573"/>
            <a:chExt cx="9161828" cy="3459862"/>
          </a:xfrm>
          <a:solidFill>
            <a:srgbClr val="007CC3"/>
          </a:solidFill>
        </p:grpSpPr>
        <p:sp>
          <p:nvSpPr>
            <p:cNvPr id="27" name="object 2"/>
            <p:cNvSpPr/>
            <p:nvPr userDrawn="1"/>
          </p:nvSpPr>
          <p:spPr>
            <a:xfrm>
              <a:off x="2073399"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grpFill/>
          </p:spPr>
          <p:txBody>
            <a:bodyPr wrap="square" lIns="0" tIns="0" rIns="0" bIns="0" rtlCol="0"/>
            <a:lstStyle/>
            <a:p>
              <a:endParaRPr/>
            </a:p>
          </p:txBody>
        </p:sp>
        <p:grpSp>
          <p:nvGrpSpPr>
            <p:cNvPr id="2" name="Group 1"/>
            <p:cNvGrpSpPr/>
            <p:nvPr userDrawn="1"/>
          </p:nvGrpSpPr>
          <p:grpSpPr>
            <a:xfrm>
              <a:off x="-8920" y="2124012"/>
              <a:ext cx="9161828" cy="865432"/>
              <a:chOff x="-8920" y="2124012"/>
              <a:chExt cx="9161828" cy="865432"/>
            </a:xfrm>
            <a:grpFill/>
          </p:grpSpPr>
          <p:sp>
            <p:nvSpPr>
              <p:cNvPr id="1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2"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3" name="object 22"/>
              <p:cNvSpPr/>
              <p:nvPr userDrawn="1"/>
            </p:nvSpPr>
            <p:spPr>
              <a:xfrm>
                <a:off x="800756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4" name="object 23"/>
              <p:cNvSpPr/>
              <p:nvPr userDrawn="1"/>
            </p:nvSpPr>
            <p:spPr>
              <a:xfrm>
                <a:off x="74869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6" name="object 24"/>
              <p:cNvSpPr/>
              <p:nvPr userDrawn="1"/>
            </p:nvSpPr>
            <p:spPr>
              <a:xfrm>
                <a:off x="6966413"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7" name="object 25"/>
              <p:cNvSpPr/>
              <p:nvPr userDrawn="1"/>
            </p:nvSpPr>
            <p:spPr>
              <a:xfrm>
                <a:off x="64458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8" name="object 26"/>
              <p:cNvSpPr/>
              <p:nvPr userDrawn="1"/>
            </p:nvSpPr>
            <p:spPr>
              <a:xfrm>
                <a:off x="592527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9" name="object 27"/>
              <p:cNvSpPr/>
              <p:nvPr userDrawn="1"/>
            </p:nvSpPr>
            <p:spPr>
              <a:xfrm>
                <a:off x="540467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29" name="object 24"/>
              <p:cNvSpPr/>
              <p:nvPr userDrawn="1"/>
            </p:nvSpPr>
            <p:spPr>
              <a:xfrm>
                <a:off x="4884094"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30" name="object 25"/>
              <p:cNvSpPr/>
              <p:nvPr userDrawn="1"/>
            </p:nvSpPr>
            <p:spPr>
              <a:xfrm>
                <a:off x="436352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1" name="object 26"/>
              <p:cNvSpPr/>
              <p:nvPr userDrawn="1"/>
            </p:nvSpPr>
            <p:spPr>
              <a:xfrm>
                <a:off x="384295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2" name="object 27"/>
              <p:cNvSpPr/>
              <p:nvPr userDrawn="1"/>
            </p:nvSpPr>
            <p:spPr>
              <a:xfrm>
                <a:off x="332235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33" name="object 6"/>
              <p:cNvSpPr/>
              <p:nvPr userDrawn="1"/>
            </p:nvSpPr>
            <p:spPr>
              <a:xfrm>
                <a:off x="155281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4" name="object 7"/>
              <p:cNvSpPr/>
              <p:nvPr userDrawn="1"/>
            </p:nvSpPr>
            <p:spPr>
              <a:xfrm>
                <a:off x="103224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5"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grpSp>
      </p:gr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34057571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5D4144ED-B94F-564B-B230-CC4F0C2B9782}"/>
              </a:ext>
            </a:extLst>
          </p:cNvPr>
          <p:cNvSpPr>
            <a:spLocks noGrp="1"/>
          </p:cNvSpPr>
          <p:nvPr>
            <p:ph type="sldNum" sz="quarter" idx="4"/>
          </p:nvPr>
        </p:nvSpPr>
        <p:spPr>
          <a:xfrm>
            <a:off x="80315" y="4794887"/>
            <a:ext cx="468287" cy="279401"/>
          </a:xfrm>
          <a:prstGeom prst="rect">
            <a:avLst/>
          </a:prstGeom>
        </p:spPr>
        <p:txBody>
          <a:bodyPr/>
          <a:lstStyle>
            <a:lvl1pPr>
              <a:defRPr sz="1000"/>
            </a:lvl1pPr>
          </a:lstStyle>
          <a:p>
            <a:fld id="{86CB4B4D-7CA3-9044-876B-883B54F867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1" r:id="rId1"/>
    <p:sldLayoutId id="2147483691" r:id="rId2"/>
    <p:sldLayoutId id="2147483684" r:id="rId3"/>
    <p:sldLayoutId id="2147483682" r:id="rId4"/>
    <p:sldLayoutId id="2147483699" r:id="rId5"/>
    <p:sldLayoutId id="2147483700" r:id="rId6"/>
    <p:sldLayoutId id="2147483701" r:id="rId7"/>
    <p:sldLayoutId id="2147483702" r:id="rId8"/>
    <p:sldLayoutId id="2147483680" r:id="rId9"/>
    <p:sldLayoutId id="2147483696" r:id="rId10"/>
    <p:sldLayoutId id="2147483685" r:id="rId11"/>
    <p:sldLayoutId id="2147483704" r:id="rId12"/>
    <p:sldLayoutId id="2147483686" r:id="rId13"/>
    <p:sldLayoutId id="2147483698" r:id="rId14"/>
    <p:sldLayoutId id="2147483695" r:id="rId15"/>
    <p:sldLayoutId id="2147483697" r:id="rId16"/>
    <p:sldLayoutId id="2147483694" r:id="rId17"/>
    <p:sldLayoutId id="2147483676" r:id="rId18"/>
    <p:sldLayoutId id="2147483705" r:id="rId19"/>
    <p:sldLayoutId id="2147483707" r:id="rId20"/>
    <p:sldLayoutId id="2147483708" r:id="rId21"/>
    <p:sldLayoutId id="2147483709" r:id="rId22"/>
    <p:sldLayoutId id="2147483710" r:id="rId23"/>
  </p:sldLayoutIdLst>
  <p:transition spd="med"/>
  <p:hf hdr="0" ftr="0" dt="0"/>
  <p:txStyles>
    <p:title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88E43B-E832-0366-4004-B833B7E53A4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E11B62-D9C9-961D-BE4D-26C8173AE15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CB2F9F-3094-963C-828E-FEE61BFFBDA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35C5365-AAFE-4A72-9640-6D895B540C30}" type="datetimeFigureOut">
              <a:rPr lang="en-US" smtClean="0"/>
              <a:t>6/21/2024</a:t>
            </a:fld>
            <a:endParaRPr lang="en-US"/>
          </a:p>
        </p:txBody>
      </p:sp>
      <p:sp>
        <p:nvSpPr>
          <p:cNvPr id="5" name="Footer Placeholder 4">
            <a:extLst>
              <a:ext uri="{FF2B5EF4-FFF2-40B4-BE49-F238E27FC236}">
                <a16:creationId xmlns:a16="http://schemas.microsoft.com/office/drawing/2014/main" id="{BC016799-9801-53C8-AD22-178B1B49C06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71F770-1973-1D62-2260-DF0077175B0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39FECBF-ED80-49B6-9AB0-860AFAA3A6CC}" type="slidenum">
              <a:rPr lang="en-US" smtClean="0"/>
              <a:t>‹#›</a:t>
            </a:fld>
            <a:endParaRPr lang="en-US"/>
          </a:p>
        </p:txBody>
      </p:sp>
    </p:spTree>
    <p:extLst>
      <p:ext uri="{BB962C8B-B14F-4D97-AF65-F5344CB8AC3E}">
        <p14:creationId xmlns:p14="http://schemas.microsoft.com/office/powerpoint/2010/main" val="261686683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7.png"/><Relationship Id="rId4" Type="http://schemas.openxmlformats.org/officeDocument/2006/relationships/diagramData" Target="../diagrams/data1.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jpe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0.png"/><Relationship Id="rId5" Type="http://schemas.openxmlformats.org/officeDocument/2006/relationships/image" Target="../media/image11.sv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5.png"/><Relationship Id="rId10" Type="http://schemas.openxmlformats.org/officeDocument/2006/relationships/image" Target="../media/image16.png"/><Relationship Id="rId19" Type="http://schemas.openxmlformats.org/officeDocument/2006/relationships/image" Target="../media/image25.svg"/><Relationship Id="rId31" Type="http://schemas.openxmlformats.org/officeDocument/2006/relationships/image" Target="../media/image35.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svg"/><Relationship Id="rId30"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25.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35.xml"/><Relationship Id="rId6" Type="http://schemas.openxmlformats.org/officeDocument/2006/relationships/image" Target="../media/image54.jpe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Text&#10;&#10;Description automatically generated with medium confidence">
            <a:extLst>
              <a:ext uri="{FF2B5EF4-FFF2-40B4-BE49-F238E27FC236}">
                <a16:creationId xmlns:a16="http://schemas.microsoft.com/office/drawing/2014/main" id="{4E46D64C-4FCD-3BAF-A3FB-2EC3ECAE56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7020" y="1912554"/>
            <a:ext cx="5149959" cy="1318391"/>
          </a:xfrm>
          <a:prstGeom prst="rect">
            <a:avLst/>
          </a:prstGeom>
        </p:spPr>
      </p:pic>
    </p:spTree>
    <p:extLst>
      <p:ext uri="{BB962C8B-B14F-4D97-AF65-F5344CB8AC3E}">
        <p14:creationId xmlns:p14="http://schemas.microsoft.com/office/powerpoint/2010/main" val="330300952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0FABB1-49C2-8361-71D8-97E34F93BB7D}"/>
              </a:ext>
            </a:extLst>
          </p:cNvPr>
          <p:cNvGrpSpPr/>
          <p:nvPr/>
        </p:nvGrpSpPr>
        <p:grpSpPr>
          <a:xfrm>
            <a:off x="321733" y="10053"/>
            <a:ext cx="5757333" cy="704831"/>
            <a:chOff x="321733" y="10053"/>
            <a:chExt cx="5757333" cy="704831"/>
          </a:xfrm>
        </p:grpSpPr>
        <p:sp>
          <p:nvSpPr>
            <p:cNvPr id="3" name="Arrow: Pentagon 2">
              <a:extLst>
                <a:ext uri="{FF2B5EF4-FFF2-40B4-BE49-F238E27FC236}">
                  <a16:creationId xmlns:a16="http://schemas.microsoft.com/office/drawing/2014/main" id="{FFC19667-D83D-92EC-4D7A-FCEFB6C6D577}"/>
                </a:ext>
              </a:extLst>
            </p:cNvPr>
            <p:cNvSpPr/>
            <p:nvPr/>
          </p:nvSpPr>
          <p:spPr>
            <a:xfrm>
              <a:off x="321733" y="10053"/>
              <a:ext cx="5757333" cy="704831"/>
            </a:xfrm>
            <a:prstGeom prst="homePlate">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algn="r"/>
              <a:r>
                <a:rPr kumimoji="0" lang="en-US" sz="1800" b="1" i="0" u="none" strike="noStrike" cap="none" spc="0" normalizeH="0" baseline="0">
                  <a:ln>
                    <a:noFill/>
                  </a:ln>
                  <a:solidFill>
                    <a:schemeClr val="bg1"/>
                  </a:solidFill>
                  <a:effectLst/>
                  <a:uFillTx/>
                  <a:latin typeface="+mn-lt"/>
                  <a:ea typeface="+mn-ea"/>
                  <a:cs typeface="+mn-cs"/>
                  <a:sym typeface="Calibri"/>
                </a:rPr>
                <a:t>Flagship Program to bring together</a:t>
              </a:r>
            </a:p>
          </p:txBody>
        </p:sp>
        <p:pic>
          <p:nvPicPr>
            <p:cNvPr id="6" name="Picture 5" descr="Text&#10;&#10;Description automatically generated with medium confidence">
              <a:extLst>
                <a:ext uri="{FF2B5EF4-FFF2-40B4-BE49-F238E27FC236}">
                  <a16:creationId xmlns:a16="http://schemas.microsoft.com/office/drawing/2014/main" id="{4E46D64C-4FCD-3BAF-A3FB-2EC3ECAE56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284" y="118560"/>
              <a:ext cx="1992451" cy="510068"/>
            </a:xfrm>
            <a:prstGeom prst="rect">
              <a:avLst/>
            </a:prstGeom>
          </p:spPr>
        </p:pic>
      </p:grpSp>
      <p:grpSp>
        <p:nvGrpSpPr>
          <p:cNvPr id="10" name="Group 9">
            <a:extLst>
              <a:ext uri="{FF2B5EF4-FFF2-40B4-BE49-F238E27FC236}">
                <a16:creationId xmlns:a16="http://schemas.microsoft.com/office/drawing/2014/main" id="{D25C5AC6-39E4-D6AF-1F6F-D5D3BED257C5}"/>
              </a:ext>
            </a:extLst>
          </p:cNvPr>
          <p:cNvGrpSpPr/>
          <p:nvPr/>
        </p:nvGrpSpPr>
        <p:grpSpPr>
          <a:xfrm>
            <a:off x="3965151" y="793330"/>
            <a:ext cx="3657601" cy="1346058"/>
            <a:chOff x="4595806" y="2969533"/>
            <a:chExt cx="3657601" cy="1346058"/>
          </a:xfrm>
        </p:grpSpPr>
        <p:sp>
          <p:nvSpPr>
            <p:cNvPr id="8" name="Rectangle: Rounded Corners 7">
              <a:extLst>
                <a:ext uri="{FF2B5EF4-FFF2-40B4-BE49-F238E27FC236}">
                  <a16:creationId xmlns:a16="http://schemas.microsoft.com/office/drawing/2014/main" id="{6C9BA6A8-D231-4AFB-EE70-DBFE7C3AC306}"/>
                </a:ext>
              </a:extLst>
            </p:cNvPr>
            <p:cNvSpPr/>
            <p:nvPr/>
          </p:nvSpPr>
          <p:spPr>
            <a:xfrm>
              <a:off x="4595806" y="2969533"/>
              <a:ext cx="3657601" cy="439302"/>
            </a:xfrm>
            <a:prstGeom prst="round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r>
                <a:rPr kumimoji="0" lang="en-US" sz="1600" b="1" i="0" u="none" strike="noStrike" kern="1200" cap="none" spc="0" normalizeH="0" baseline="0" noProof="0">
                  <a:ln>
                    <a:noFill/>
                  </a:ln>
                  <a:solidFill>
                    <a:prstClr val="black"/>
                  </a:solidFill>
                  <a:effectLst/>
                  <a:uLnTx/>
                  <a:uFillTx/>
                </a:rPr>
                <a:t>Infosys Architecture &amp; Tech Community</a:t>
              </a:r>
            </a:p>
          </p:txBody>
        </p:sp>
        <p:sp>
          <p:nvSpPr>
            <p:cNvPr id="9" name="Rectangle: Rounded Corners 8">
              <a:extLst>
                <a:ext uri="{FF2B5EF4-FFF2-40B4-BE49-F238E27FC236}">
                  <a16:creationId xmlns:a16="http://schemas.microsoft.com/office/drawing/2014/main" id="{F42E16D2-40C3-8C00-9057-45FBA8305A56}"/>
                </a:ext>
              </a:extLst>
            </p:cNvPr>
            <p:cNvSpPr/>
            <p:nvPr/>
          </p:nvSpPr>
          <p:spPr>
            <a:xfrm>
              <a:off x="4595806" y="3401191"/>
              <a:ext cx="2402238" cy="914400"/>
            </a:xfrm>
            <a:prstGeom prst="roundRect">
              <a:avLst/>
            </a:prstGeom>
            <a:solidFill>
              <a:schemeClr val="bg2">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r>
                <a:rPr kumimoji="0" lang="en-US" sz="1200" b="1" i="0" u="none" strike="noStrike" kern="1200" cap="none" spc="0" normalizeH="0" baseline="0" noProof="0">
                  <a:ln>
                    <a:noFill/>
                  </a:ln>
                  <a:solidFill>
                    <a:schemeClr val="tx1"/>
                  </a:solidFill>
                  <a:effectLst/>
                  <a:uLnTx/>
                  <a:uFillTx/>
                </a:rPr>
                <a:t>5000+ Architects, </a:t>
              </a:r>
              <a:r>
                <a:rPr lang="en-US" sz="1200" b="1" kern="1200">
                  <a:solidFill>
                    <a:schemeClr val="tx1"/>
                  </a:solidFill>
                </a:rPr>
                <a:t>3</a:t>
              </a:r>
              <a:r>
                <a:rPr kumimoji="0" lang="en-US" sz="1200" b="1" i="0" u="none" strike="noStrike" kern="1200" cap="none" spc="0" normalizeH="0" baseline="0" noProof="0">
                  <a:ln>
                    <a:noFill/>
                  </a:ln>
                  <a:solidFill>
                    <a:schemeClr val="tx1"/>
                  </a:solidFill>
                  <a:effectLst/>
                  <a:uLnTx/>
                  <a:uFillTx/>
                </a:rPr>
                <a:t>000+ Power Programmers, Digital Specialists, </a:t>
              </a:r>
              <a:r>
                <a:rPr lang="en-US" sz="1200" b="1" kern="1200">
                  <a:solidFill>
                    <a:schemeClr val="tx1"/>
                  </a:solidFill>
                </a:rPr>
                <a:t>and </a:t>
              </a:r>
              <a:r>
                <a:rPr kumimoji="0" lang="en-US" sz="1200" b="1" i="0" u="none" strike="noStrike" kern="1200" cap="none" spc="0" normalizeH="0" baseline="0" noProof="0">
                  <a:ln>
                    <a:noFill/>
                  </a:ln>
                  <a:solidFill>
                    <a:schemeClr val="tx1"/>
                  </a:solidFill>
                  <a:effectLst/>
                  <a:uLnTx/>
                  <a:uFillTx/>
                </a:rPr>
                <a:t>Technology Leaders</a:t>
              </a:r>
            </a:p>
            <a:p>
              <a:pPr marL="0" marR="0" indent="0" algn="l" defTabSz="457200" rtl="0" fontAlgn="auto" latinLnBrk="0" hangingPunct="0">
                <a:lnSpc>
                  <a:spcPct val="100000"/>
                </a:lnSpc>
                <a:spcBef>
                  <a:spcPts val="0"/>
                </a:spcBef>
                <a:spcAft>
                  <a:spcPts val="0"/>
                </a:spcAft>
                <a:buClrTx/>
                <a:buSzTx/>
                <a:buFontTx/>
                <a:buNone/>
                <a:tabLst/>
              </a:pPr>
              <a:endParaRPr kumimoji="0" lang="en-US" sz="1200" b="1" i="0" u="none" strike="noStrike" cap="none" spc="0" normalizeH="0" baseline="0">
                <a:ln>
                  <a:noFill/>
                </a:ln>
                <a:solidFill>
                  <a:schemeClr val="tx1"/>
                </a:solidFill>
                <a:effectLst/>
                <a:uFillTx/>
                <a:latin typeface="+mn-lt"/>
                <a:ea typeface="+mn-ea"/>
                <a:cs typeface="+mn-cs"/>
                <a:sym typeface="Calibri"/>
              </a:endParaRPr>
            </a:p>
          </p:txBody>
        </p:sp>
      </p:grpSp>
      <p:grpSp>
        <p:nvGrpSpPr>
          <p:cNvPr id="11" name="Group 10">
            <a:extLst>
              <a:ext uri="{FF2B5EF4-FFF2-40B4-BE49-F238E27FC236}">
                <a16:creationId xmlns:a16="http://schemas.microsoft.com/office/drawing/2014/main" id="{DAD43CAA-BCE1-AD17-6BFD-92F5423AC360}"/>
              </a:ext>
            </a:extLst>
          </p:cNvPr>
          <p:cNvGrpSpPr/>
          <p:nvPr/>
        </p:nvGrpSpPr>
        <p:grpSpPr>
          <a:xfrm>
            <a:off x="3933340" y="3776754"/>
            <a:ext cx="3657601" cy="1346058"/>
            <a:chOff x="4595806" y="2969533"/>
            <a:chExt cx="3657601" cy="1346058"/>
          </a:xfrm>
        </p:grpSpPr>
        <p:sp>
          <p:nvSpPr>
            <p:cNvPr id="12" name="Rectangle: Rounded Corners 11">
              <a:extLst>
                <a:ext uri="{FF2B5EF4-FFF2-40B4-BE49-F238E27FC236}">
                  <a16:creationId xmlns:a16="http://schemas.microsoft.com/office/drawing/2014/main" id="{D60FC5BB-971F-545C-E415-9F56149470FD}"/>
                </a:ext>
              </a:extLst>
            </p:cNvPr>
            <p:cNvSpPr/>
            <p:nvPr/>
          </p:nvSpPr>
          <p:spPr>
            <a:xfrm>
              <a:off x="4595806" y="2969533"/>
              <a:ext cx="3657601" cy="439302"/>
            </a:xfrm>
            <a:prstGeom prst="round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rPr>
                <a:t>Client &amp; Partner Tech Community</a:t>
              </a:r>
            </a:p>
          </p:txBody>
        </p:sp>
        <p:sp>
          <p:nvSpPr>
            <p:cNvPr id="13" name="Rectangle: Rounded Corners 12">
              <a:extLst>
                <a:ext uri="{FF2B5EF4-FFF2-40B4-BE49-F238E27FC236}">
                  <a16:creationId xmlns:a16="http://schemas.microsoft.com/office/drawing/2014/main" id="{07A4987D-DD55-131C-D303-2F305D171C6B}"/>
                </a:ext>
              </a:extLst>
            </p:cNvPr>
            <p:cNvSpPr/>
            <p:nvPr/>
          </p:nvSpPr>
          <p:spPr>
            <a:xfrm>
              <a:off x="4595806" y="3401191"/>
              <a:ext cx="2402238" cy="914400"/>
            </a:xfrm>
            <a:prstGeom prst="roundRect">
              <a:avLst/>
            </a:prstGeom>
            <a:solidFill>
              <a:schemeClr val="bg2">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rPr>
                <a:t>1400+ Clients, 50+ Strategic partners, 300+ Academic Institutions, Opensource technology communities</a:t>
              </a:r>
            </a:p>
          </p:txBody>
        </p:sp>
      </p:grpSp>
      <p:grpSp>
        <p:nvGrpSpPr>
          <p:cNvPr id="14" name="Group 13">
            <a:extLst>
              <a:ext uri="{FF2B5EF4-FFF2-40B4-BE49-F238E27FC236}">
                <a16:creationId xmlns:a16="http://schemas.microsoft.com/office/drawing/2014/main" id="{682C3E0F-4E46-0EB0-6C60-A32AFEA08102}"/>
              </a:ext>
            </a:extLst>
          </p:cNvPr>
          <p:cNvGrpSpPr/>
          <p:nvPr/>
        </p:nvGrpSpPr>
        <p:grpSpPr>
          <a:xfrm>
            <a:off x="3933341" y="2214637"/>
            <a:ext cx="3657601" cy="1346058"/>
            <a:chOff x="4595806" y="2969533"/>
            <a:chExt cx="3657601" cy="1346058"/>
          </a:xfrm>
        </p:grpSpPr>
        <p:sp>
          <p:nvSpPr>
            <p:cNvPr id="15" name="Rectangle: Rounded Corners 14">
              <a:extLst>
                <a:ext uri="{FF2B5EF4-FFF2-40B4-BE49-F238E27FC236}">
                  <a16:creationId xmlns:a16="http://schemas.microsoft.com/office/drawing/2014/main" id="{F940469A-23F5-F1FD-69AA-08205D5D46D1}"/>
                </a:ext>
              </a:extLst>
            </p:cNvPr>
            <p:cNvSpPr/>
            <p:nvPr/>
          </p:nvSpPr>
          <p:spPr>
            <a:xfrm>
              <a:off x="4595806" y="2969533"/>
              <a:ext cx="3657601" cy="439302"/>
            </a:xfrm>
            <a:prstGeom prst="round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rPr>
                <a:t>External Thought Leaders &amp; Communities</a:t>
              </a:r>
            </a:p>
          </p:txBody>
        </p:sp>
        <p:sp>
          <p:nvSpPr>
            <p:cNvPr id="16" name="Rectangle: Rounded Corners 15">
              <a:extLst>
                <a:ext uri="{FF2B5EF4-FFF2-40B4-BE49-F238E27FC236}">
                  <a16:creationId xmlns:a16="http://schemas.microsoft.com/office/drawing/2014/main" id="{323AB683-794E-E5C0-606C-1D8F07FC6E45}"/>
                </a:ext>
              </a:extLst>
            </p:cNvPr>
            <p:cNvSpPr/>
            <p:nvPr/>
          </p:nvSpPr>
          <p:spPr>
            <a:xfrm>
              <a:off x="4595806" y="3401191"/>
              <a:ext cx="2402238" cy="914400"/>
            </a:xfrm>
            <a:prstGeom prst="roundRect">
              <a:avLst/>
            </a:prstGeom>
            <a:solidFill>
              <a:schemeClr val="bg2">
                <a:lumMod val="20000"/>
                <a:lumOff val="8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lvl="0" defTabSz="914400" hangingPunct="1"/>
              <a:r>
                <a:rPr kumimoji="0" lang="en-US" sz="1200" b="1" i="0" u="none" strike="noStrike" kern="1200" cap="none" spc="0" normalizeH="0" baseline="0" noProof="0">
                  <a:ln>
                    <a:noFill/>
                  </a:ln>
                  <a:solidFill>
                    <a:schemeClr val="tx1"/>
                  </a:solidFill>
                  <a:effectLst/>
                  <a:uLnTx/>
                  <a:uFillTx/>
                </a:rPr>
                <a:t>External Thought Leaders</a:t>
              </a:r>
              <a:endParaRPr lang="en-US" sz="1200" b="1" kern="1200">
                <a:solidFill>
                  <a:schemeClr val="tx1"/>
                </a:solidFill>
              </a:endParaRPr>
            </a:p>
            <a:p>
              <a:pPr lvl="0" defTabSz="914400" hangingPunct="1"/>
              <a:r>
                <a:rPr lang="en-US" sz="1200" b="1" kern="1200">
                  <a:solidFill>
                    <a:schemeClr val="tx1"/>
                  </a:solidFill>
                </a:rPr>
                <a:t>External Tech Communities</a:t>
              </a:r>
            </a:p>
            <a:p>
              <a:pPr lvl="0" defTabSz="914400" hangingPunct="1"/>
              <a:r>
                <a:rPr kumimoji="0" lang="en-US" sz="1200" b="1" i="0" u="none" strike="noStrike" kern="1200" cap="none" spc="0" normalizeH="0" baseline="0" noProof="0">
                  <a:ln>
                    <a:noFill/>
                  </a:ln>
                  <a:solidFill>
                    <a:schemeClr val="tx1"/>
                  </a:solidFill>
                  <a:effectLst/>
                  <a:uLnTx/>
                  <a:uFillTx/>
                </a:rPr>
                <a:t>Arch &amp; Tech Focused Analysts</a:t>
              </a:r>
              <a:endParaRPr kumimoji="0" lang="en-US" sz="1200" b="1" i="1" u="none" strike="noStrike" kern="1200" cap="none" spc="0" normalizeH="0" baseline="0" noProof="0">
                <a:ln>
                  <a:noFill/>
                </a:ln>
                <a:solidFill>
                  <a:schemeClr val="tx1"/>
                </a:solidFill>
                <a:effectLst/>
                <a:uLnTx/>
                <a:uFillTx/>
              </a:endParaRPr>
            </a:p>
          </p:txBody>
        </p:sp>
      </p:grpSp>
      <p:graphicFrame>
        <p:nvGraphicFramePr>
          <p:cNvPr id="17" name="Diagram 16">
            <a:extLst>
              <a:ext uri="{FF2B5EF4-FFF2-40B4-BE49-F238E27FC236}">
                <a16:creationId xmlns:a16="http://schemas.microsoft.com/office/drawing/2014/main" id="{77CDC921-380F-D717-D087-44A3B4651CB5}"/>
              </a:ext>
            </a:extLst>
          </p:cNvPr>
          <p:cNvGraphicFramePr/>
          <p:nvPr>
            <p:extLst>
              <p:ext uri="{D42A27DB-BD31-4B8C-83A1-F6EECF244321}">
                <p14:modId xmlns:p14="http://schemas.microsoft.com/office/powerpoint/2010/main" val="1123120757"/>
              </p:ext>
            </p:extLst>
          </p:nvPr>
        </p:nvGraphicFramePr>
        <p:xfrm>
          <a:off x="-2009614" y="906848"/>
          <a:ext cx="8332922"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BC101D7F-39DD-0E4D-4329-DA77EB6F41C3}"/>
              </a:ext>
            </a:extLst>
          </p:cNvPr>
          <p:cNvPicPr>
            <a:picLocks noChangeAspect="1"/>
          </p:cNvPicPr>
          <p:nvPr/>
        </p:nvPicPr>
        <p:blipFill>
          <a:blip r:embed="rId9"/>
          <a:stretch>
            <a:fillRect/>
          </a:stretch>
        </p:blipFill>
        <p:spPr>
          <a:xfrm>
            <a:off x="6873576" y="2681119"/>
            <a:ext cx="1899476" cy="1068455"/>
          </a:xfrm>
          <a:prstGeom prst="rect">
            <a:avLst/>
          </a:prstGeom>
        </p:spPr>
      </p:pic>
      <p:pic>
        <p:nvPicPr>
          <p:cNvPr id="30" name="Picture 29">
            <a:extLst>
              <a:ext uri="{FF2B5EF4-FFF2-40B4-BE49-F238E27FC236}">
                <a16:creationId xmlns:a16="http://schemas.microsoft.com/office/drawing/2014/main" id="{84142A4F-D635-B1BC-0A4D-E268DA05AEBB}"/>
              </a:ext>
            </a:extLst>
          </p:cNvPr>
          <p:cNvPicPr>
            <a:picLocks noChangeAspect="1"/>
          </p:cNvPicPr>
          <p:nvPr/>
        </p:nvPicPr>
        <p:blipFill>
          <a:blip r:embed="rId10"/>
          <a:stretch>
            <a:fillRect/>
          </a:stretch>
        </p:blipFill>
        <p:spPr>
          <a:xfrm>
            <a:off x="6766480" y="4216056"/>
            <a:ext cx="2113667" cy="897963"/>
          </a:xfrm>
          <a:prstGeom prst="rect">
            <a:avLst/>
          </a:prstGeom>
        </p:spPr>
      </p:pic>
    </p:spTree>
    <p:extLst>
      <p:ext uri="{BB962C8B-B14F-4D97-AF65-F5344CB8AC3E}">
        <p14:creationId xmlns:p14="http://schemas.microsoft.com/office/powerpoint/2010/main" val="262387248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a:extLst>
              <a:ext uri="{FF2B5EF4-FFF2-40B4-BE49-F238E27FC236}">
                <a16:creationId xmlns:a16="http://schemas.microsoft.com/office/drawing/2014/main" id="{67F1892C-E640-5272-9920-5F20F6E72052}"/>
              </a:ext>
            </a:extLst>
          </p:cNvPr>
          <p:cNvSpPr/>
          <p:nvPr/>
        </p:nvSpPr>
        <p:spPr>
          <a:xfrm rot="10800000">
            <a:off x="7346734" y="3967192"/>
            <a:ext cx="804672" cy="801723"/>
          </a:xfrm>
          <a:custGeom>
            <a:avLst/>
            <a:gdLst>
              <a:gd name="connsiteX0" fmla="*/ 0 w 812800"/>
              <a:gd name="connsiteY0" fmla="*/ 0 h 1828800"/>
              <a:gd name="connsiteX1" fmla="*/ 812800 w 812800"/>
              <a:gd name="connsiteY1" fmla="*/ 0 h 1828800"/>
              <a:gd name="connsiteX2" fmla="*/ 812800 w 812800"/>
              <a:gd name="connsiteY2" fmla="*/ 1828800 h 1828800"/>
              <a:gd name="connsiteX3" fmla="*/ 0 w 812800"/>
              <a:gd name="connsiteY3" fmla="*/ 1828800 h 1828800"/>
              <a:gd name="connsiteX4" fmla="*/ 0 w 812800"/>
              <a:gd name="connsiteY4" fmla="*/ 0 h 1828800"/>
              <a:gd name="connsiteX0" fmla="*/ 0 w 822960"/>
              <a:gd name="connsiteY0" fmla="*/ 0 h 1828800"/>
              <a:gd name="connsiteX1" fmla="*/ 822960 w 822960"/>
              <a:gd name="connsiteY1" fmla="*/ 182880 h 1828800"/>
              <a:gd name="connsiteX2" fmla="*/ 812800 w 822960"/>
              <a:gd name="connsiteY2" fmla="*/ 1828800 h 1828800"/>
              <a:gd name="connsiteX3" fmla="*/ 0 w 822960"/>
              <a:gd name="connsiteY3" fmla="*/ 1828800 h 1828800"/>
              <a:gd name="connsiteX4" fmla="*/ 0 w 822960"/>
              <a:gd name="connsiteY4" fmla="*/ 0 h 1828800"/>
              <a:gd name="connsiteX0" fmla="*/ 0 w 843573"/>
              <a:gd name="connsiteY0" fmla="*/ 0 h 2011680"/>
              <a:gd name="connsiteX1" fmla="*/ 822960 w 843573"/>
              <a:gd name="connsiteY1" fmla="*/ 182880 h 2011680"/>
              <a:gd name="connsiteX2" fmla="*/ 843280 w 843573"/>
              <a:gd name="connsiteY2" fmla="*/ 2011680 h 2011680"/>
              <a:gd name="connsiteX3" fmla="*/ 0 w 843573"/>
              <a:gd name="connsiteY3" fmla="*/ 1828800 h 2011680"/>
              <a:gd name="connsiteX4" fmla="*/ 0 w 843573"/>
              <a:gd name="connsiteY4" fmla="*/ 0 h 2011680"/>
              <a:gd name="connsiteX0" fmla="*/ 0 w 847344"/>
              <a:gd name="connsiteY0" fmla="*/ 0 h 2011680"/>
              <a:gd name="connsiteX1" fmla="*/ 847344 w 847344"/>
              <a:gd name="connsiteY1" fmla="*/ 182880 h 2011680"/>
              <a:gd name="connsiteX2" fmla="*/ 843280 w 847344"/>
              <a:gd name="connsiteY2" fmla="*/ 2011680 h 2011680"/>
              <a:gd name="connsiteX3" fmla="*/ 0 w 847344"/>
              <a:gd name="connsiteY3" fmla="*/ 1828800 h 2011680"/>
              <a:gd name="connsiteX4" fmla="*/ 0 w 847344"/>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44" h="2011680">
                <a:moveTo>
                  <a:pt x="0" y="0"/>
                </a:moveTo>
                <a:lnTo>
                  <a:pt x="847344" y="182880"/>
                </a:lnTo>
                <a:cubicBezTo>
                  <a:pt x="843957" y="731520"/>
                  <a:pt x="846667" y="1463040"/>
                  <a:pt x="843280" y="2011680"/>
                </a:cubicBezTo>
                <a:lnTo>
                  <a:pt x="0" y="1828800"/>
                </a:lnTo>
                <a:lnTo>
                  <a:pt x="0" y="0"/>
                </a:lnTo>
                <a:close/>
              </a:path>
            </a:pathLst>
          </a:custGeom>
          <a:solidFill>
            <a:srgbClr val="5B9BD5">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72" name="Rectangle 3">
            <a:extLst>
              <a:ext uri="{FF2B5EF4-FFF2-40B4-BE49-F238E27FC236}">
                <a16:creationId xmlns:a16="http://schemas.microsoft.com/office/drawing/2014/main" id="{375B3244-794E-27B5-7A86-DA000223420A}"/>
              </a:ext>
            </a:extLst>
          </p:cNvPr>
          <p:cNvSpPr/>
          <p:nvPr/>
        </p:nvSpPr>
        <p:spPr>
          <a:xfrm rot="10800000">
            <a:off x="954805" y="3965624"/>
            <a:ext cx="804672" cy="801723"/>
          </a:xfrm>
          <a:custGeom>
            <a:avLst/>
            <a:gdLst>
              <a:gd name="connsiteX0" fmla="*/ 0 w 812800"/>
              <a:gd name="connsiteY0" fmla="*/ 0 h 1828800"/>
              <a:gd name="connsiteX1" fmla="*/ 812800 w 812800"/>
              <a:gd name="connsiteY1" fmla="*/ 0 h 1828800"/>
              <a:gd name="connsiteX2" fmla="*/ 812800 w 812800"/>
              <a:gd name="connsiteY2" fmla="*/ 1828800 h 1828800"/>
              <a:gd name="connsiteX3" fmla="*/ 0 w 812800"/>
              <a:gd name="connsiteY3" fmla="*/ 1828800 h 1828800"/>
              <a:gd name="connsiteX4" fmla="*/ 0 w 812800"/>
              <a:gd name="connsiteY4" fmla="*/ 0 h 1828800"/>
              <a:gd name="connsiteX0" fmla="*/ 0 w 822960"/>
              <a:gd name="connsiteY0" fmla="*/ 0 h 1828800"/>
              <a:gd name="connsiteX1" fmla="*/ 822960 w 822960"/>
              <a:gd name="connsiteY1" fmla="*/ 182880 h 1828800"/>
              <a:gd name="connsiteX2" fmla="*/ 812800 w 822960"/>
              <a:gd name="connsiteY2" fmla="*/ 1828800 h 1828800"/>
              <a:gd name="connsiteX3" fmla="*/ 0 w 822960"/>
              <a:gd name="connsiteY3" fmla="*/ 1828800 h 1828800"/>
              <a:gd name="connsiteX4" fmla="*/ 0 w 822960"/>
              <a:gd name="connsiteY4" fmla="*/ 0 h 1828800"/>
              <a:gd name="connsiteX0" fmla="*/ 0 w 843573"/>
              <a:gd name="connsiteY0" fmla="*/ 0 h 2011680"/>
              <a:gd name="connsiteX1" fmla="*/ 822960 w 843573"/>
              <a:gd name="connsiteY1" fmla="*/ 182880 h 2011680"/>
              <a:gd name="connsiteX2" fmla="*/ 843280 w 843573"/>
              <a:gd name="connsiteY2" fmla="*/ 2011680 h 2011680"/>
              <a:gd name="connsiteX3" fmla="*/ 0 w 843573"/>
              <a:gd name="connsiteY3" fmla="*/ 1828800 h 2011680"/>
              <a:gd name="connsiteX4" fmla="*/ 0 w 843573"/>
              <a:gd name="connsiteY4" fmla="*/ 0 h 2011680"/>
              <a:gd name="connsiteX0" fmla="*/ 0 w 847344"/>
              <a:gd name="connsiteY0" fmla="*/ 0 h 2011680"/>
              <a:gd name="connsiteX1" fmla="*/ 847344 w 847344"/>
              <a:gd name="connsiteY1" fmla="*/ 182880 h 2011680"/>
              <a:gd name="connsiteX2" fmla="*/ 843280 w 847344"/>
              <a:gd name="connsiteY2" fmla="*/ 2011680 h 2011680"/>
              <a:gd name="connsiteX3" fmla="*/ 0 w 847344"/>
              <a:gd name="connsiteY3" fmla="*/ 1828800 h 2011680"/>
              <a:gd name="connsiteX4" fmla="*/ 0 w 847344"/>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44" h="2011680">
                <a:moveTo>
                  <a:pt x="0" y="0"/>
                </a:moveTo>
                <a:lnTo>
                  <a:pt x="847344" y="182880"/>
                </a:lnTo>
                <a:cubicBezTo>
                  <a:pt x="843957" y="731520"/>
                  <a:pt x="846667" y="1463040"/>
                  <a:pt x="843280" y="2011680"/>
                </a:cubicBezTo>
                <a:lnTo>
                  <a:pt x="0" y="1828800"/>
                </a:lnTo>
                <a:lnTo>
                  <a:pt x="0" y="0"/>
                </a:lnTo>
                <a:close/>
              </a:path>
            </a:pathLst>
          </a:custGeom>
          <a:solidFill>
            <a:srgbClr val="5B9BD5">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73" name="Rectangle 3">
            <a:extLst>
              <a:ext uri="{FF2B5EF4-FFF2-40B4-BE49-F238E27FC236}">
                <a16:creationId xmlns:a16="http://schemas.microsoft.com/office/drawing/2014/main" id="{007EBF03-183F-A587-F031-21E0E25E285A}"/>
              </a:ext>
            </a:extLst>
          </p:cNvPr>
          <p:cNvSpPr/>
          <p:nvPr/>
        </p:nvSpPr>
        <p:spPr>
          <a:xfrm rot="10800000" flipV="1">
            <a:off x="146270" y="3965625"/>
            <a:ext cx="804672" cy="801723"/>
          </a:xfrm>
          <a:custGeom>
            <a:avLst/>
            <a:gdLst>
              <a:gd name="connsiteX0" fmla="*/ 0 w 812800"/>
              <a:gd name="connsiteY0" fmla="*/ 0 h 1828800"/>
              <a:gd name="connsiteX1" fmla="*/ 812800 w 812800"/>
              <a:gd name="connsiteY1" fmla="*/ 0 h 1828800"/>
              <a:gd name="connsiteX2" fmla="*/ 812800 w 812800"/>
              <a:gd name="connsiteY2" fmla="*/ 1828800 h 1828800"/>
              <a:gd name="connsiteX3" fmla="*/ 0 w 812800"/>
              <a:gd name="connsiteY3" fmla="*/ 1828800 h 1828800"/>
              <a:gd name="connsiteX4" fmla="*/ 0 w 812800"/>
              <a:gd name="connsiteY4" fmla="*/ 0 h 1828800"/>
              <a:gd name="connsiteX0" fmla="*/ 0 w 822960"/>
              <a:gd name="connsiteY0" fmla="*/ 0 h 1828800"/>
              <a:gd name="connsiteX1" fmla="*/ 822960 w 822960"/>
              <a:gd name="connsiteY1" fmla="*/ 182880 h 1828800"/>
              <a:gd name="connsiteX2" fmla="*/ 812800 w 822960"/>
              <a:gd name="connsiteY2" fmla="*/ 1828800 h 1828800"/>
              <a:gd name="connsiteX3" fmla="*/ 0 w 822960"/>
              <a:gd name="connsiteY3" fmla="*/ 1828800 h 1828800"/>
              <a:gd name="connsiteX4" fmla="*/ 0 w 822960"/>
              <a:gd name="connsiteY4" fmla="*/ 0 h 1828800"/>
              <a:gd name="connsiteX0" fmla="*/ 0 w 843573"/>
              <a:gd name="connsiteY0" fmla="*/ 0 h 2011680"/>
              <a:gd name="connsiteX1" fmla="*/ 822960 w 843573"/>
              <a:gd name="connsiteY1" fmla="*/ 182880 h 2011680"/>
              <a:gd name="connsiteX2" fmla="*/ 843280 w 843573"/>
              <a:gd name="connsiteY2" fmla="*/ 2011680 h 2011680"/>
              <a:gd name="connsiteX3" fmla="*/ 0 w 843573"/>
              <a:gd name="connsiteY3" fmla="*/ 1828800 h 2011680"/>
              <a:gd name="connsiteX4" fmla="*/ 0 w 843573"/>
              <a:gd name="connsiteY4" fmla="*/ 0 h 2011680"/>
              <a:gd name="connsiteX0" fmla="*/ 0 w 847344"/>
              <a:gd name="connsiteY0" fmla="*/ 0 h 2011680"/>
              <a:gd name="connsiteX1" fmla="*/ 847344 w 847344"/>
              <a:gd name="connsiteY1" fmla="*/ 182880 h 2011680"/>
              <a:gd name="connsiteX2" fmla="*/ 843280 w 847344"/>
              <a:gd name="connsiteY2" fmla="*/ 2011680 h 2011680"/>
              <a:gd name="connsiteX3" fmla="*/ 0 w 847344"/>
              <a:gd name="connsiteY3" fmla="*/ 1828800 h 2011680"/>
              <a:gd name="connsiteX4" fmla="*/ 0 w 847344"/>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44" h="2011680">
                <a:moveTo>
                  <a:pt x="0" y="0"/>
                </a:moveTo>
                <a:lnTo>
                  <a:pt x="847344" y="182880"/>
                </a:lnTo>
                <a:cubicBezTo>
                  <a:pt x="843957" y="731520"/>
                  <a:pt x="846667" y="1463040"/>
                  <a:pt x="843280" y="2011680"/>
                </a:cubicBezTo>
                <a:lnTo>
                  <a:pt x="0" y="1828800"/>
                </a:lnTo>
                <a:lnTo>
                  <a:pt x="0" y="0"/>
                </a:lnTo>
                <a:close/>
              </a:path>
            </a:pathLst>
          </a:cu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74" name="Rectangle 3">
            <a:extLst>
              <a:ext uri="{FF2B5EF4-FFF2-40B4-BE49-F238E27FC236}">
                <a16:creationId xmlns:a16="http://schemas.microsoft.com/office/drawing/2014/main" id="{3D85B261-9A0A-C478-1E69-96B50B18258F}"/>
              </a:ext>
            </a:extLst>
          </p:cNvPr>
          <p:cNvSpPr/>
          <p:nvPr/>
        </p:nvSpPr>
        <p:spPr>
          <a:xfrm rot="10800000">
            <a:off x="2524744" y="3965624"/>
            <a:ext cx="804672" cy="801723"/>
          </a:xfrm>
          <a:custGeom>
            <a:avLst/>
            <a:gdLst>
              <a:gd name="connsiteX0" fmla="*/ 0 w 812800"/>
              <a:gd name="connsiteY0" fmla="*/ 0 h 1828800"/>
              <a:gd name="connsiteX1" fmla="*/ 812800 w 812800"/>
              <a:gd name="connsiteY1" fmla="*/ 0 h 1828800"/>
              <a:gd name="connsiteX2" fmla="*/ 812800 w 812800"/>
              <a:gd name="connsiteY2" fmla="*/ 1828800 h 1828800"/>
              <a:gd name="connsiteX3" fmla="*/ 0 w 812800"/>
              <a:gd name="connsiteY3" fmla="*/ 1828800 h 1828800"/>
              <a:gd name="connsiteX4" fmla="*/ 0 w 812800"/>
              <a:gd name="connsiteY4" fmla="*/ 0 h 1828800"/>
              <a:gd name="connsiteX0" fmla="*/ 0 w 822960"/>
              <a:gd name="connsiteY0" fmla="*/ 0 h 1828800"/>
              <a:gd name="connsiteX1" fmla="*/ 822960 w 822960"/>
              <a:gd name="connsiteY1" fmla="*/ 182880 h 1828800"/>
              <a:gd name="connsiteX2" fmla="*/ 812800 w 822960"/>
              <a:gd name="connsiteY2" fmla="*/ 1828800 h 1828800"/>
              <a:gd name="connsiteX3" fmla="*/ 0 w 822960"/>
              <a:gd name="connsiteY3" fmla="*/ 1828800 h 1828800"/>
              <a:gd name="connsiteX4" fmla="*/ 0 w 822960"/>
              <a:gd name="connsiteY4" fmla="*/ 0 h 1828800"/>
              <a:gd name="connsiteX0" fmla="*/ 0 w 843573"/>
              <a:gd name="connsiteY0" fmla="*/ 0 h 2011680"/>
              <a:gd name="connsiteX1" fmla="*/ 822960 w 843573"/>
              <a:gd name="connsiteY1" fmla="*/ 182880 h 2011680"/>
              <a:gd name="connsiteX2" fmla="*/ 843280 w 843573"/>
              <a:gd name="connsiteY2" fmla="*/ 2011680 h 2011680"/>
              <a:gd name="connsiteX3" fmla="*/ 0 w 843573"/>
              <a:gd name="connsiteY3" fmla="*/ 1828800 h 2011680"/>
              <a:gd name="connsiteX4" fmla="*/ 0 w 843573"/>
              <a:gd name="connsiteY4" fmla="*/ 0 h 2011680"/>
              <a:gd name="connsiteX0" fmla="*/ 0 w 847344"/>
              <a:gd name="connsiteY0" fmla="*/ 0 h 2011680"/>
              <a:gd name="connsiteX1" fmla="*/ 847344 w 847344"/>
              <a:gd name="connsiteY1" fmla="*/ 182880 h 2011680"/>
              <a:gd name="connsiteX2" fmla="*/ 843280 w 847344"/>
              <a:gd name="connsiteY2" fmla="*/ 2011680 h 2011680"/>
              <a:gd name="connsiteX3" fmla="*/ 0 w 847344"/>
              <a:gd name="connsiteY3" fmla="*/ 1828800 h 2011680"/>
              <a:gd name="connsiteX4" fmla="*/ 0 w 847344"/>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44" h="2011680">
                <a:moveTo>
                  <a:pt x="0" y="0"/>
                </a:moveTo>
                <a:lnTo>
                  <a:pt x="847344" y="182880"/>
                </a:lnTo>
                <a:cubicBezTo>
                  <a:pt x="843957" y="731520"/>
                  <a:pt x="846667" y="1463040"/>
                  <a:pt x="843280" y="2011680"/>
                </a:cubicBezTo>
                <a:lnTo>
                  <a:pt x="0" y="1828800"/>
                </a:lnTo>
                <a:lnTo>
                  <a:pt x="0" y="0"/>
                </a:lnTo>
                <a:close/>
              </a:path>
            </a:pathLst>
          </a:custGeom>
          <a:solidFill>
            <a:srgbClr val="5B9BD5">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75" name="Rectangle 3">
            <a:extLst>
              <a:ext uri="{FF2B5EF4-FFF2-40B4-BE49-F238E27FC236}">
                <a16:creationId xmlns:a16="http://schemas.microsoft.com/office/drawing/2014/main" id="{198631F7-6FF4-DD27-C244-F715F14FF2BC}"/>
              </a:ext>
            </a:extLst>
          </p:cNvPr>
          <p:cNvSpPr/>
          <p:nvPr/>
        </p:nvSpPr>
        <p:spPr>
          <a:xfrm rot="10800000" flipV="1">
            <a:off x="1716207" y="3965625"/>
            <a:ext cx="804672" cy="801723"/>
          </a:xfrm>
          <a:custGeom>
            <a:avLst/>
            <a:gdLst>
              <a:gd name="connsiteX0" fmla="*/ 0 w 812800"/>
              <a:gd name="connsiteY0" fmla="*/ 0 h 1828800"/>
              <a:gd name="connsiteX1" fmla="*/ 812800 w 812800"/>
              <a:gd name="connsiteY1" fmla="*/ 0 h 1828800"/>
              <a:gd name="connsiteX2" fmla="*/ 812800 w 812800"/>
              <a:gd name="connsiteY2" fmla="*/ 1828800 h 1828800"/>
              <a:gd name="connsiteX3" fmla="*/ 0 w 812800"/>
              <a:gd name="connsiteY3" fmla="*/ 1828800 h 1828800"/>
              <a:gd name="connsiteX4" fmla="*/ 0 w 812800"/>
              <a:gd name="connsiteY4" fmla="*/ 0 h 1828800"/>
              <a:gd name="connsiteX0" fmla="*/ 0 w 822960"/>
              <a:gd name="connsiteY0" fmla="*/ 0 h 1828800"/>
              <a:gd name="connsiteX1" fmla="*/ 822960 w 822960"/>
              <a:gd name="connsiteY1" fmla="*/ 182880 h 1828800"/>
              <a:gd name="connsiteX2" fmla="*/ 812800 w 822960"/>
              <a:gd name="connsiteY2" fmla="*/ 1828800 h 1828800"/>
              <a:gd name="connsiteX3" fmla="*/ 0 w 822960"/>
              <a:gd name="connsiteY3" fmla="*/ 1828800 h 1828800"/>
              <a:gd name="connsiteX4" fmla="*/ 0 w 822960"/>
              <a:gd name="connsiteY4" fmla="*/ 0 h 1828800"/>
              <a:gd name="connsiteX0" fmla="*/ 0 w 843573"/>
              <a:gd name="connsiteY0" fmla="*/ 0 h 2011680"/>
              <a:gd name="connsiteX1" fmla="*/ 822960 w 843573"/>
              <a:gd name="connsiteY1" fmla="*/ 182880 h 2011680"/>
              <a:gd name="connsiteX2" fmla="*/ 843280 w 843573"/>
              <a:gd name="connsiteY2" fmla="*/ 2011680 h 2011680"/>
              <a:gd name="connsiteX3" fmla="*/ 0 w 843573"/>
              <a:gd name="connsiteY3" fmla="*/ 1828800 h 2011680"/>
              <a:gd name="connsiteX4" fmla="*/ 0 w 843573"/>
              <a:gd name="connsiteY4" fmla="*/ 0 h 2011680"/>
              <a:gd name="connsiteX0" fmla="*/ 0 w 847344"/>
              <a:gd name="connsiteY0" fmla="*/ 0 h 2011680"/>
              <a:gd name="connsiteX1" fmla="*/ 847344 w 847344"/>
              <a:gd name="connsiteY1" fmla="*/ 182880 h 2011680"/>
              <a:gd name="connsiteX2" fmla="*/ 843280 w 847344"/>
              <a:gd name="connsiteY2" fmla="*/ 2011680 h 2011680"/>
              <a:gd name="connsiteX3" fmla="*/ 0 w 847344"/>
              <a:gd name="connsiteY3" fmla="*/ 1828800 h 2011680"/>
              <a:gd name="connsiteX4" fmla="*/ 0 w 847344"/>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44" h="2011680">
                <a:moveTo>
                  <a:pt x="0" y="0"/>
                </a:moveTo>
                <a:lnTo>
                  <a:pt x="847344" y="182880"/>
                </a:lnTo>
                <a:cubicBezTo>
                  <a:pt x="843957" y="731520"/>
                  <a:pt x="846667" y="1463040"/>
                  <a:pt x="843280" y="2011680"/>
                </a:cubicBezTo>
                <a:lnTo>
                  <a:pt x="0" y="1828800"/>
                </a:lnTo>
                <a:lnTo>
                  <a:pt x="0" y="0"/>
                </a:lnTo>
                <a:close/>
              </a:path>
            </a:pathLst>
          </a:cu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76" name="Rectangle 3">
            <a:extLst>
              <a:ext uri="{FF2B5EF4-FFF2-40B4-BE49-F238E27FC236}">
                <a16:creationId xmlns:a16="http://schemas.microsoft.com/office/drawing/2014/main" id="{C7FFAEE5-8853-6C57-1DE6-A1FB77F6228E}"/>
              </a:ext>
            </a:extLst>
          </p:cNvPr>
          <p:cNvSpPr/>
          <p:nvPr/>
        </p:nvSpPr>
        <p:spPr>
          <a:xfrm rot="10800000">
            <a:off x="4106679" y="3965624"/>
            <a:ext cx="804672" cy="801723"/>
          </a:xfrm>
          <a:custGeom>
            <a:avLst/>
            <a:gdLst>
              <a:gd name="connsiteX0" fmla="*/ 0 w 812800"/>
              <a:gd name="connsiteY0" fmla="*/ 0 h 1828800"/>
              <a:gd name="connsiteX1" fmla="*/ 812800 w 812800"/>
              <a:gd name="connsiteY1" fmla="*/ 0 h 1828800"/>
              <a:gd name="connsiteX2" fmla="*/ 812800 w 812800"/>
              <a:gd name="connsiteY2" fmla="*/ 1828800 h 1828800"/>
              <a:gd name="connsiteX3" fmla="*/ 0 w 812800"/>
              <a:gd name="connsiteY3" fmla="*/ 1828800 h 1828800"/>
              <a:gd name="connsiteX4" fmla="*/ 0 w 812800"/>
              <a:gd name="connsiteY4" fmla="*/ 0 h 1828800"/>
              <a:gd name="connsiteX0" fmla="*/ 0 w 822960"/>
              <a:gd name="connsiteY0" fmla="*/ 0 h 1828800"/>
              <a:gd name="connsiteX1" fmla="*/ 822960 w 822960"/>
              <a:gd name="connsiteY1" fmla="*/ 182880 h 1828800"/>
              <a:gd name="connsiteX2" fmla="*/ 812800 w 822960"/>
              <a:gd name="connsiteY2" fmla="*/ 1828800 h 1828800"/>
              <a:gd name="connsiteX3" fmla="*/ 0 w 822960"/>
              <a:gd name="connsiteY3" fmla="*/ 1828800 h 1828800"/>
              <a:gd name="connsiteX4" fmla="*/ 0 w 822960"/>
              <a:gd name="connsiteY4" fmla="*/ 0 h 1828800"/>
              <a:gd name="connsiteX0" fmla="*/ 0 w 843573"/>
              <a:gd name="connsiteY0" fmla="*/ 0 h 2011680"/>
              <a:gd name="connsiteX1" fmla="*/ 822960 w 843573"/>
              <a:gd name="connsiteY1" fmla="*/ 182880 h 2011680"/>
              <a:gd name="connsiteX2" fmla="*/ 843280 w 843573"/>
              <a:gd name="connsiteY2" fmla="*/ 2011680 h 2011680"/>
              <a:gd name="connsiteX3" fmla="*/ 0 w 843573"/>
              <a:gd name="connsiteY3" fmla="*/ 1828800 h 2011680"/>
              <a:gd name="connsiteX4" fmla="*/ 0 w 843573"/>
              <a:gd name="connsiteY4" fmla="*/ 0 h 2011680"/>
              <a:gd name="connsiteX0" fmla="*/ 0 w 847344"/>
              <a:gd name="connsiteY0" fmla="*/ 0 h 2011680"/>
              <a:gd name="connsiteX1" fmla="*/ 847344 w 847344"/>
              <a:gd name="connsiteY1" fmla="*/ 182880 h 2011680"/>
              <a:gd name="connsiteX2" fmla="*/ 843280 w 847344"/>
              <a:gd name="connsiteY2" fmla="*/ 2011680 h 2011680"/>
              <a:gd name="connsiteX3" fmla="*/ 0 w 847344"/>
              <a:gd name="connsiteY3" fmla="*/ 1828800 h 2011680"/>
              <a:gd name="connsiteX4" fmla="*/ 0 w 847344"/>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44" h="2011680">
                <a:moveTo>
                  <a:pt x="0" y="0"/>
                </a:moveTo>
                <a:lnTo>
                  <a:pt x="847344" y="182880"/>
                </a:lnTo>
                <a:cubicBezTo>
                  <a:pt x="843957" y="731520"/>
                  <a:pt x="846667" y="1463040"/>
                  <a:pt x="843280" y="2011680"/>
                </a:cubicBezTo>
                <a:lnTo>
                  <a:pt x="0" y="1828800"/>
                </a:lnTo>
                <a:lnTo>
                  <a:pt x="0" y="0"/>
                </a:lnTo>
                <a:close/>
              </a:path>
            </a:pathLst>
          </a:custGeom>
          <a:solidFill>
            <a:srgbClr val="5B9BD5">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77" name="Rectangle 3">
            <a:extLst>
              <a:ext uri="{FF2B5EF4-FFF2-40B4-BE49-F238E27FC236}">
                <a16:creationId xmlns:a16="http://schemas.microsoft.com/office/drawing/2014/main" id="{EEE8C66C-1D68-E968-A8EE-6158189FFFA6}"/>
              </a:ext>
            </a:extLst>
          </p:cNvPr>
          <p:cNvSpPr/>
          <p:nvPr/>
        </p:nvSpPr>
        <p:spPr>
          <a:xfrm rot="10800000" flipV="1">
            <a:off x="3307570" y="3965625"/>
            <a:ext cx="804672" cy="801723"/>
          </a:xfrm>
          <a:custGeom>
            <a:avLst/>
            <a:gdLst>
              <a:gd name="connsiteX0" fmla="*/ 0 w 812800"/>
              <a:gd name="connsiteY0" fmla="*/ 0 h 1828800"/>
              <a:gd name="connsiteX1" fmla="*/ 812800 w 812800"/>
              <a:gd name="connsiteY1" fmla="*/ 0 h 1828800"/>
              <a:gd name="connsiteX2" fmla="*/ 812800 w 812800"/>
              <a:gd name="connsiteY2" fmla="*/ 1828800 h 1828800"/>
              <a:gd name="connsiteX3" fmla="*/ 0 w 812800"/>
              <a:gd name="connsiteY3" fmla="*/ 1828800 h 1828800"/>
              <a:gd name="connsiteX4" fmla="*/ 0 w 812800"/>
              <a:gd name="connsiteY4" fmla="*/ 0 h 1828800"/>
              <a:gd name="connsiteX0" fmla="*/ 0 w 822960"/>
              <a:gd name="connsiteY0" fmla="*/ 0 h 1828800"/>
              <a:gd name="connsiteX1" fmla="*/ 822960 w 822960"/>
              <a:gd name="connsiteY1" fmla="*/ 182880 h 1828800"/>
              <a:gd name="connsiteX2" fmla="*/ 812800 w 822960"/>
              <a:gd name="connsiteY2" fmla="*/ 1828800 h 1828800"/>
              <a:gd name="connsiteX3" fmla="*/ 0 w 822960"/>
              <a:gd name="connsiteY3" fmla="*/ 1828800 h 1828800"/>
              <a:gd name="connsiteX4" fmla="*/ 0 w 822960"/>
              <a:gd name="connsiteY4" fmla="*/ 0 h 1828800"/>
              <a:gd name="connsiteX0" fmla="*/ 0 w 843573"/>
              <a:gd name="connsiteY0" fmla="*/ 0 h 2011680"/>
              <a:gd name="connsiteX1" fmla="*/ 822960 w 843573"/>
              <a:gd name="connsiteY1" fmla="*/ 182880 h 2011680"/>
              <a:gd name="connsiteX2" fmla="*/ 843280 w 843573"/>
              <a:gd name="connsiteY2" fmla="*/ 2011680 h 2011680"/>
              <a:gd name="connsiteX3" fmla="*/ 0 w 843573"/>
              <a:gd name="connsiteY3" fmla="*/ 1828800 h 2011680"/>
              <a:gd name="connsiteX4" fmla="*/ 0 w 843573"/>
              <a:gd name="connsiteY4" fmla="*/ 0 h 2011680"/>
              <a:gd name="connsiteX0" fmla="*/ 0 w 847344"/>
              <a:gd name="connsiteY0" fmla="*/ 0 h 2011680"/>
              <a:gd name="connsiteX1" fmla="*/ 847344 w 847344"/>
              <a:gd name="connsiteY1" fmla="*/ 182880 h 2011680"/>
              <a:gd name="connsiteX2" fmla="*/ 843280 w 847344"/>
              <a:gd name="connsiteY2" fmla="*/ 2011680 h 2011680"/>
              <a:gd name="connsiteX3" fmla="*/ 0 w 847344"/>
              <a:gd name="connsiteY3" fmla="*/ 1828800 h 2011680"/>
              <a:gd name="connsiteX4" fmla="*/ 0 w 847344"/>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44" h="2011680">
                <a:moveTo>
                  <a:pt x="0" y="0"/>
                </a:moveTo>
                <a:lnTo>
                  <a:pt x="847344" y="182880"/>
                </a:lnTo>
                <a:cubicBezTo>
                  <a:pt x="843957" y="731520"/>
                  <a:pt x="846667" y="1463040"/>
                  <a:pt x="843280" y="2011680"/>
                </a:cubicBezTo>
                <a:lnTo>
                  <a:pt x="0" y="1828800"/>
                </a:lnTo>
                <a:lnTo>
                  <a:pt x="0" y="0"/>
                </a:lnTo>
                <a:close/>
              </a:path>
            </a:pathLst>
          </a:cu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78" name="Rectangle 3">
            <a:extLst>
              <a:ext uri="{FF2B5EF4-FFF2-40B4-BE49-F238E27FC236}">
                <a16:creationId xmlns:a16="http://schemas.microsoft.com/office/drawing/2014/main" id="{1C8CC850-B0D0-4C41-2EEF-3B56F64458FB}"/>
              </a:ext>
            </a:extLst>
          </p:cNvPr>
          <p:cNvSpPr/>
          <p:nvPr/>
        </p:nvSpPr>
        <p:spPr>
          <a:xfrm rot="10800000">
            <a:off x="5733178" y="3965624"/>
            <a:ext cx="804672" cy="801723"/>
          </a:xfrm>
          <a:custGeom>
            <a:avLst/>
            <a:gdLst>
              <a:gd name="connsiteX0" fmla="*/ 0 w 812800"/>
              <a:gd name="connsiteY0" fmla="*/ 0 h 1828800"/>
              <a:gd name="connsiteX1" fmla="*/ 812800 w 812800"/>
              <a:gd name="connsiteY1" fmla="*/ 0 h 1828800"/>
              <a:gd name="connsiteX2" fmla="*/ 812800 w 812800"/>
              <a:gd name="connsiteY2" fmla="*/ 1828800 h 1828800"/>
              <a:gd name="connsiteX3" fmla="*/ 0 w 812800"/>
              <a:gd name="connsiteY3" fmla="*/ 1828800 h 1828800"/>
              <a:gd name="connsiteX4" fmla="*/ 0 w 812800"/>
              <a:gd name="connsiteY4" fmla="*/ 0 h 1828800"/>
              <a:gd name="connsiteX0" fmla="*/ 0 w 822960"/>
              <a:gd name="connsiteY0" fmla="*/ 0 h 1828800"/>
              <a:gd name="connsiteX1" fmla="*/ 822960 w 822960"/>
              <a:gd name="connsiteY1" fmla="*/ 182880 h 1828800"/>
              <a:gd name="connsiteX2" fmla="*/ 812800 w 822960"/>
              <a:gd name="connsiteY2" fmla="*/ 1828800 h 1828800"/>
              <a:gd name="connsiteX3" fmla="*/ 0 w 822960"/>
              <a:gd name="connsiteY3" fmla="*/ 1828800 h 1828800"/>
              <a:gd name="connsiteX4" fmla="*/ 0 w 822960"/>
              <a:gd name="connsiteY4" fmla="*/ 0 h 1828800"/>
              <a:gd name="connsiteX0" fmla="*/ 0 w 843573"/>
              <a:gd name="connsiteY0" fmla="*/ 0 h 2011680"/>
              <a:gd name="connsiteX1" fmla="*/ 822960 w 843573"/>
              <a:gd name="connsiteY1" fmla="*/ 182880 h 2011680"/>
              <a:gd name="connsiteX2" fmla="*/ 843280 w 843573"/>
              <a:gd name="connsiteY2" fmla="*/ 2011680 h 2011680"/>
              <a:gd name="connsiteX3" fmla="*/ 0 w 843573"/>
              <a:gd name="connsiteY3" fmla="*/ 1828800 h 2011680"/>
              <a:gd name="connsiteX4" fmla="*/ 0 w 843573"/>
              <a:gd name="connsiteY4" fmla="*/ 0 h 2011680"/>
              <a:gd name="connsiteX0" fmla="*/ 0 w 847344"/>
              <a:gd name="connsiteY0" fmla="*/ 0 h 2011680"/>
              <a:gd name="connsiteX1" fmla="*/ 847344 w 847344"/>
              <a:gd name="connsiteY1" fmla="*/ 182880 h 2011680"/>
              <a:gd name="connsiteX2" fmla="*/ 843280 w 847344"/>
              <a:gd name="connsiteY2" fmla="*/ 2011680 h 2011680"/>
              <a:gd name="connsiteX3" fmla="*/ 0 w 847344"/>
              <a:gd name="connsiteY3" fmla="*/ 1828800 h 2011680"/>
              <a:gd name="connsiteX4" fmla="*/ 0 w 847344"/>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44" h="2011680">
                <a:moveTo>
                  <a:pt x="0" y="0"/>
                </a:moveTo>
                <a:lnTo>
                  <a:pt x="847344" y="182880"/>
                </a:lnTo>
                <a:cubicBezTo>
                  <a:pt x="843957" y="731520"/>
                  <a:pt x="846667" y="1463040"/>
                  <a:pt x="843280" y="2011680"/>
                </a:cubicBezTo>
                <a:lnTo>
                  <a:pt x="0" y="1828800"/>
                </a:lnTo>
                <a:lnTo>
                  <a:pt x="0" y="0"/>
                </a:lnTo>
                <a:close/>
              </a:path>
            </a:pathLst>
          </a:custGeom>
          <a:solidFill>
            <a:srgbClr val="5B9BD5">
              <a:lumMod val="40000"/>
              <a:lumOff val="6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79" name="Rectangle 3">
            <a:extLst>
              <a:ext uri="{FF2B5EF4-FFF2-40B4-BE49-F238E27FC236}">
                <a16:creationId xmlns:a16="http://schemas.microsoft.com/office/drawing/2014/main" id="{90C45828-42C7-2252-F39D-B2E3D1B44E2B}"/>
              </a:ext>
            </a:extLst>
          </p:cNvPr>
          <p:cNvSpPr/>
          <p:nvPr/>
        </p:nvSpPr>
        <p:spPr>
          <a:xfrm rot="10800000" flipV="1">
            <a:off x="4915215" y="3965625"/>
            <a:ext cx="804672" cy="801723"/>
          </a:xfrm>
          <a:custGeom>
            <a:avLst/>
            <a:gdLst>
              <a:gd name="connsiteX0" fmla="*/ 0 w 812800"/>
              <a:gd name="connsiteY0" fmla="*/ 0 h 1828800"/>
              <a:gd name="connsiteX1" fmla="*/ 812800 w 812800"/>
              <a:gd name="connsiteY1" fmla="*/ 0 h 1828800"/>
              <a:gd name="connsiteX2" fmla="*/ 812800 w 812800"/>
              <a:gd name="connsiteY2" fmla="*/ 1828800 h 1828800"/>
              <a:gd name="connsiteX3" fmla="*/ 0 w 812800"/>
              <a:gd name="connsiteY3" fmla="*/ 1828800 h 1828800"/>
              <a:gd name="connsiteX4" fmla="*/ 0 w 812800"/>
              <a:gd name="connsiteY4" fmla="*/ 0 h 1828800"/>
              <a:gd name="connsiteX0" fmla="*/ 0 w 822960"/>
              <a:gd name="connsiteY0" fmla="*/ 0 h 1828800"/>
              <a:gd name="connsiteX1" fmla="*/ 822960 w 822960"/>
              <a:gd name="connsiteY1" fmla="*/ 182880 h 1828800"/>
              <a:gd name="connsiteX2" fmla="*/ 812800 w 822960"/>
              <a:gd name="connsiteY2" fmla="*/ 1828800 h 1828800"/>
              <a:gd name="connsiteX3" fmla="*/ 0 w 822960"/>
              <a:gd name="connsiteY3" fmla="*/ 1828800 h 1828800"/>
              <a:gd name="connsiteX4" fmla="*/ 0 w 822960"/>
              <a:gd name="connsiteY4" fmla="*/ 0 h 1828800"/>
              <a:gd name="connsiteX0" fmla="*/ 0 w 843573"/>
              <a:gd name="connsiteY0" fmla="*/ 0 h 2011680"/>
              <a:gd name="connsiteX1" fmla="*/ 822960 w 843573"/>
              <a:gd name="connsiteY1" fmla="*/ 182880 h 2011680"/>
              <a:gd name="connsiteX2" fmla="*/ 843280 w 843573"/>
              <a:gd name="connsiteY2" fmla="*/ 2011680 h 2011680"/>
              <a:gd name="connsiteX3" fmla="*/ 0 w 843573"/>
              <a:gd name="connsiteY3" fmla="*/ 1828800 h 2011680"/>
              <a:gd name="connsiteX4" fmla="*/ 0 w 843573"/>
              <a:gd name="connsiteY4" fmla="*/ 0 h 2011680"/>
              <a:gd name="connsiteX0" fmla="*/ 0 w 847344"/>
              <a:gd name="connsiteY0" fmla="*/ 0 h 2011680"/>
              <a:gd name="connsiteX1" fmla="*/ 847344 w 847344"/>
              <a:gd name="connsiteY1" fmla="*/ 182880 h 2011680"/>
              <a:gd name="connsiteX2" fmla="*/ 843280 w 847344"/>
              <a:gd name="connsiteY2" fmla="*/ 2011680 h 2011680"/>
              <a:gd name="connsiteX3" fmla="*/ 0 w 847344"/>
              <a:gd name="connsiteY3" fmla="*/ 1828800 h 2011680"/>
              <a:gd name="connsiteX4" fmla="*/ 0 w 847344"/>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44" h="2011680">
                <a:moveTo>
                  <a:pt x="0" y="0"/>
                </a:moveTo>
                <a:lnTo>
                  <a:pt x="847344" y="182880"/>
                </a:lnTo>
                <a:cubicBezTo>
                  <a:pt x="843957" y="731520"/>
                  <a:pt x="846667" y="1463040"/>
                  <a:pt x="843280" y="2011680"/>
                </a:cubicBezTo>
                <a:lnTo>
                  <a:pt x="0" y="1828800"/>
                </a:lnTo>
                <a:lnTo>
                  <a:pt x="0" y="0"/>
                </a:lnTo>
                <a:close/>
              </a:path>
            </a:pathLst>
          </a:cu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grpSp>
        <p:nvGrpSpPr>
          <p:cNvPr id="180" name="Group 179">
            <a:extLst>
              <a:ext uri="{FF2B5EF4-FFF2-40B4-BE49-F238E27FC236}">
                <a16:creationId xmlns:a16="http://schemas.microsoft.com/office/drawing/2014/main" id="{46C3C590-468D-2275-50FD-6CE4867E8584}"/>
              </a:ext>
            </a:extLst>
          </p:cNvPr>
          <p:cNvGrpSpPr/>
          <p:nvPr/>
        </p:nvGrpSpPr>
        <p:grpSpPr>
          <a:xfrm>
            <a:off x="145165" y="4288918"/>
            <a:ext cx="1566823" cy="155889"/>
            <a:chOff x="1038645" y="2796540"/>
            <a:chExt cx="1694688" cy="226060"/>
          </a:xfrm>
        </p:grpSpPr>
        <p:sp>
          <p:nvSpPr>
            <p:cNvPr id="203" name="Rectangle 202">
              <a:extLst>
                <a:ext uri="{FF2B5EF4-FFF2-40B4-BE49-F238E27FC236}">
                  <a16:creationId xmlns:a16="http://schemas.microsoft.com/office/drawing/2014/main" id="{22341A5A-1BC6-FE3E-C5FB-F8C2231FE6C4}"/>
                </a:ext>
              </a:extLst>
            </p:cNvPr>
            <p:cNvSpPr/>
            <p:nvPr/>
          </p:nvSpPr>
          <p:spPr>
            <a:xfrm>
              <a:off x="1038645" y="2796540"/>
              <a:ext cx="849210" cy="226060"/>
            </a:xfrm>
            <a:prstGeom prst="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204" name="Rectangle 203">
              <a:extLst>
                <a:ext uri="{FF2B5EF4-FFF2-40B4-BE49-F238E27FC236}">
                  <a16:creationId xmlns:a16="http://schemas.microsoft.com/office/drawing/2014/main" id="{A64417D5-C544-8E89-7B89-24337E0F4292}"/>
                </a:ext>
              </a:extLst>
            </p:cNvPr>
            <p:cNvSpPr/>
            <p:nvPr/>
          </p:nvSpPr>
          <p:spPr>
            <a:xfrm>
              <a:off x="1885950" y="2796540"/>
              <a:ext cx="847383" cy="226060"/>
            </a:xfrm>
            <a:prstGeom prst="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grpSp>
      <p:grpSp>
        <p:nvGrpSpPr>
          <p:cNvPr id="181" name="Group 180">
            <a:extLst>
              <a:ext uri="{FF2B5EF4-FFF2-40B4-BE49-F238E27FC236}">
                <a16:creationId xmlns:a16="http://schemas.microsoft.com/office/drawing/2014/main" id="{66B25E7A-C6EC-065A-76E1-99AFD7BF4221}"/>
              </a:ext>
            </a:extLst>
          </p:cNvPr>
          <p:cNvGrpSpPr/>
          <p:nvPr/>
        </p:nvGrpSpPr>
        <p:grpSpPr>
          <a:xfrm>
            <a:off x="1715348" y="4288919"/>
            <a:ext cx="1609344" cy="155888"/>
            <a:chOff x="1038645" y="2796540"/>
            <a:chExt cx="1694688" cy="226060"/>
          </a:xfrm>
        </p:grpSpPr>
        <p:sp>
          <p:nvSpPr>
            <p:cNvPr id="201" name="Rectangle 200">
              <a:extLst>
                <a:ext uri="{FF2B5EF4-FFF2-40B4-BE49-F238E27FC236}">
                  <a16:creationId xmlns:a16="http://schemas.microsoft.com/office/drawing/2014/main" id="{21EDD263-1067-8FFC-1482-115EDD8D797F}"/>
                </a:ext>
              </a:extLst>
            </p:cNvPr>
            <p:cNvSpPr/>
            <p:nvPr/>
          </p:nvSpPr>
          <p:spPr>
            <a:xfrm>
              <a:off x="1038645" y="2796540"/>
              <a:ext cx="849210" cy="226060"/>
            </a:xfrm>
            <a:prstGeom prst="rect">
              <a:avLst/>
            </a:prstGeom>
            <a:solidFill>
              <a:schemeClr val="accent6">
                <a:lumMod val="75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202" name="Rectangle 201">
              <a:extLst>
                <a:ext uri="{FF2B5EF4-FFF2-40B4-BE49-F238E27FC236}">
                  <a16:creationId xmlns:a16="http://schemas.microsoft.com/office/drawing/2014/main" id="{2A766514-A74E-42D5-0D1E-D08BA2BF4D8D}"/>
                </a:ext>
              </a:extLst>
            </p:cNvPr>
            <p:cNvSpPr/>
            <p:nvPr/>
          </p:nvSpPr>
          <p:spPr>
            <a:xfrm>
              <a:off x="1885950" y="2796540"/>
              <a:ext cx="847383" cy="226060"/>
            </a:xfrm>
            <a:prstGeom prst="rect">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grpSp>
      <p:grpSp>
        <p:nvGrpSpPr>
          <p:cNvPr id="182" name="Group 181">
            <a:extLst>
              <a:ext uri="{FF2B5EF4-FFF2-40B4-BE49-F238E27FC236}">
                <a16:creationId xmlns:a16="http://schemas.microsoft.com/office/drawing/2014/main" id="{C90E7786-2F56-29B6-367A-9D14F24CD0A4}"/>
              </a:ext>
            </a:extLst>
          </p:cNvPr>
          <p:cNvGrpSpPr/>
          <p:nvPr/>
        </p:nvGrpSpPr>
        <p:grpSpPr>
          <a:xfrm>
            <a:off x="3313134" y="4288919"/>
            <a:ext cx="1609344" cy="155888"/>
            <a:chOff x="1038645" y="2796540"/>
            <a:chExt cx="1694688" cy="226060"/>
          </a:xfrm>
        </p:grpSpPr>
        <p:sp>
          <p:nvSpPr>
            <p:cNvPr id="199" name="Rectangle 198">
              <a:extLst>
                <a:ext uri="{FF2B5EF4-FFF2-40B4-BE49-F238E27FC236}">
                  <a16:creationId xmlns:a16="http://schemas.microsoft.com/office/drawing/2014/main" id="{74677141-D306-22EF-A2C8-361F929741A1}"/>
                </a:ext>
              </a:extLst>
            </p:cNvPr>
            <p:cNvSpPr/>
            <p:nvPr/>
          </p:nvSpPr>
          <p:spPr>
            <a:xfrm>
              <a:off x="1038645" y="2796540"/>
              <a:ext cx="849210" cy="226060"/>
            </a:xfrm>
            <a:prstGeom prst="rect">
              <a:avLst/>
            </a:prstGeom>
            <a:solidFill>
              <a:srgbClr val="00206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200" name="Rectangle 199">
              <a:extLst>
                <a:ext uri="{FF2B5EF4-FFF2-40B4-BE49-F238E27FC236}">
                  <a16:creationId xmlns:a16="http://schemas.microsoft.com/office/drawing/2014/main" id="{7BEAB25B-1F47-F549-6D72-94E1DF362DC0}"/>
                </a:ext>
              </a:extLst>
            </p:cNvPr>
            <p:cNvSpPr/>
            <p:nvPr/>
          </p:nvSpPr>
          <p:spPr>
            <a:xfrm>
              <a:off x="1885950" y="2796540"/>
              <a:ext cx="847383" cy="226060"/>
            </a:xfrm>
            <a:prstGeom prst="rect">
              <a:avLst/>
            </a:prstGeom>
            <a:solidFill>
              <a:schemeClr val="tx1">
                <a:lumMod val="50000"/>
                <a:lumOff val="5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grpSp>
      <p:grpSp>
        <p:nvGrpSpPr>
          <p:cNvPr id="183" name="Group 182">
            <a:extLst>
              <a:ext uri="{FF2B5EF4-FFF2-40B4-BE49-F238E27FC236}">
                <a16:creationId xmlns:a16="http://schemas.microsoft.com/office/drawing/2014/main" id="{4056963C-0CF2-005F-D782-748F4128B36B}"/>
              </a:ext>
            </a:extLst>
          </p:cNvPr>
          <p:cNvGrpSpPr/>
          <p:nvPr/>
        </p:nvGrpSpPr>
        <p:grpSpPr>
          <a:xfrm>
            <a:off x="4914353" y="4288919"/>
            <a:ext cx="1609344" cy="155888"/>
            <a:chOff x="1038645" y="2796540"/>
            <a:chExt cx="1694688" cy="226060"/>
          </a:xfrm>
        </p:grpSpPr>
        <p:sp>
          <p:nvSpPr>
            <p:cNvPr id="197" name="Rectangle 196">
              <a:extLst>
                <a:ext uri="{FF2B5EF4-FFF2-40B4-BE49-F238E27FC236}">
                  <a16:creationId xmlns:a16="http://schemas.microsoft.com/office/drawing/2014/main" id="{9E8432C9-A305-3736-4847-650C20DDF784}"/>
                </a:ext>
              </a:extLst>
            </p:cNvPr>
            <p:cNvSpPr/>
            <p:nvPr/>
          </p:nvSpPr>
          <p:spPr>
            <a:xfrm>
              <a:off x="1038645" y="2796540"/>
              <a:ext cx="849210" cy="226060"/>
            </a:xfrm>
            <a:prstGeom prst="rect">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98" name="Rectangle 197">
              <a:extLst>
                <a:ext uri="{FF2B5EF4-FFF2-40B4-BE49-F238E27FC236}">
                  <a16:creationId xmlns:a16="http://schemas.microsoft.com/office/drawing/2014/main" id="{734B9358-D4D8-7343-582A-EF99133D6A2F}"/>
                </a:ext>
              </a:extLst>
            </p:cNvPr>
            <p:cNvSpPr/>
            <p:nvPr/>
          </p:nvSpPr>
          <p:spPr>
            <a:xfrm>
              <a:off x="1885950" y="2796540"/>
              <a:ext cx="847383" cy="226060"/>
            </a:xfrm>
            <a:prstGeom prst="rect">
              <a:avLst/>
            </a:prstGeom>
            <a:solidFill>
              <a:srgbClr val="FFC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grpSp>
      <p:sp>
        <p:nvSpPr>
          <p:cNvPr id="184" name="TextBox 183">
            <a:extLst>
              <a:ext uri="{FF2B5EF4-FFF2-40B4-BE49-F238E27FC236}">
                <a16:creationId xmlns:a16="http://schemas.microsoft.com/office/drawing/2014/main" id="{501C8C0F-853A-B671-D2A9-B8FE873E996A}"/>
              </a:ext>
            </a:extLst>
          </p:cNvPr>
          <p:cNvSpPr txBox="1"/>
          <p:nvPr/>
        </p:nvSpPr>
        <p:spPr>
          <a:xfrm>
            <a:off x="5681939" y="4269951"/>
            <a:ext cx="825867" cy="230832"/>
          </a:xfrm>
          <a:prstGeom prst="rect">
            <a:avLst/>
          </a:prstGeom>
          <a:noFill/>
        </p:spPr>
        <p:txBody>
          <a:bodyPr wrap="square" rtlCol="0">
            <a:spAutoFit/>
          </a:bodyPr>
          <a:lstStyle/>
          <a:p>
            <a:pPr defTabSz="685800"/>
            <a:r>
              <a:rPr lang="en-US" sz="900" b="1" dirty="0">
                <a:solidFill>
                  <a:schemeClr val="bg1"/>
                </a:solidFill>
                <a:latin typeface="Arial"/>
                <a:cs typeface="Arial" panose="020B0604020202020204" pitchFamily="34" charset="0"/>
              </a:rPr>
              <a:t>CYBERSEC</a:t>
            </a:r>
          </a:p>
        </p:txBody>
      </p:sp>
      <p:sp>
        <p:nvSpPr>
          <p:cNvPr id="185" name="TextBox 184">
            <a:extLst>
              <a:ext uri="{FF2B5EF4-FFF2-40B4-BE49-F238E27FC236}">
                <a16:creationId xmlns:a16="http://schemas.microsoft.com/office/drawing/2014/main" id="{5C81B5EE-CA9E-5090-6747-89B21D43994A}"/>
              </a:ext>
            </a:extLst>
          </p:cNvPr>
          <p:cNvSpPr txBox="1"/>
          <p:nvPr/>
        </p:nvSpPr>
        <p:spPr>
          <a:xfrm>
            <a:off x="4900351" y="4269442"/>
            <a:ext cx="902811" cy="230832"/>
          </a:xfrm>
          <a:prstGeom prst="rect">
            <a:avLst/>
          </a:prstGeom>
          <a:noFill/>
        </p:spPr>
        <p:txBody>
          <a:bodyPr wrap="square" rtlCol="0">
            <a:spAutoFit/>
          </a:bodyPr>
          <a:lstStyle/>
          <a:p>
            <a:pPr defTabSz="685800"/>
            <a:r>
              <a:rPr lang="en-US" sz="900" b="1" dirty="0">
                <a:solidFill>
                  <a:schemeClr val="bg1"/>
                </a:solidFill>
                <a:latin typeface="Arial"/>
                <a:cs typeface="Arial" panose="020B0604020202020204" pitchFamily="34" charset="0"/>
              </a:rPr>
              <a:t>DEVSECOPS</a:t>
            </a:r>
          </a:p>
        </p:txBody>
      </p:sp>
      <p:sp>
        <p:nvSpPr>
          <p:cNvPr id="186" name="TextBox 185">
            <a:extLst>
              <a:ext uri="{FF2B5EF4-FFF2-40B4-BE49-F238E27FC236}">
                <a16:creationId xmlns:a16="http://schemas.microsoft.com/office/drawing/2014/main" id="{3F11ED0C-AF3F-9050-66B6-B696CD0D956B}"/>
              </a:ext>
            </a:extLst>
          </p:cNvPr>
          <p:cNvSpPr txBox="1"/>
          <p:nvPr/>
        </p:nvSpPr>
        <p:spPr>
          <a:xfrm>
            <a:off x="4291039" y="4271404"/>
            <a:ext cx="505267" cy="230832"/>
          </a:xfrm>
          <a:prstGeom prst="rect">
            <a:avLst/>
          </a:prstGeom>
          <a:noFill/>
        </p:spPr>
        <p:txBody>
          <a:bodyPr wrap="square" rtlCol="0">
            <a:spAutoFit/>
          </a:bodyPr>
          <a:lstStyle/>
          <a:p>
            <a:pPr defTabSz="685800"/>
            <a:r>
              <a:rPr lang="en-US" sz="900" b="1" dirty="0">
                <a:solidFill>
                  <a:schemeClr val="bg1"/>
                </a:solidFill>
                <a:latin typeface="Arial"/>
                <a:cs typeface="Arial" panose="020B0604020202020204" pitchFamily="34" charset="0"/>
              </a:rPr>
              <a:t>LCNC</a:t>
            </a:r>
          </a:p>
        </p:txBody>
      </p:sp>
      <p:sp>
        <p:nvSpPr>
          <p:cNvPr id="187" name="TextBox 186">
            <a:extLst>
              <a:ext uri="{FF2B5EF4-FFF2-40B4-BE49-F238E27FC236}">
                <a16:creationId xmlns:a16="http://schemas.microsoft.com/office/drawing/2014/main" id="{75BA061C-82AE-45B1-DE8C-E7FB681D8AE0}"/>
              </a:ext>
            </a:extLst>
          </p:cNvPr>
          <p:cNvSpPr txBox="1"/>
          <p:nvPr/>
        </p:nvSpPr>
        <p:spPr>
          <a:xfrm>
            <a:off x="3486359" y="4271404"/>
            <a:ext cx="377026" cy="230832"/>
          </a:xfrm>
          <a:prstGeom prst="rect">
            <a:avLst/>
          </a:prstGeom>
          <a:noFill/>
        </p:spPr>
        <p:txBody>
          <a:bodyPr wrap="square" rtlCol="0">
            <a:spAutoFit/>
          </a:bodyPr>
          <a:lstStyle/>
          <a:p>
            <a:pPr defTabSz="685800"/>
            <a:r>
              <a:rPr lang="en-US" sz="900" b="1" dirty="0">
                <a:solidFill>
                  <a:schemeClr val="bg1"/>
                </a:solidFill>
                <a:latin typeface="Arial"/>
                <a:cs typeface="Arial" panose="020B0604020202020204" pitchFamily="34" charset="0"/>
              </a:rPr>
              <a:t>API</a:t>
            </a:r>
          </a:p>
        </p:txBody>
      </p:sp>
      <p:sp>
        <p:nvSpPr>
          <p:cNvPr id="188" name="TextBox 187">
            <a:extLst>
              <a:ext uri="{FF2B5EF4-FFF2-40B4-BE49-F238E27FC236}">
                <a16:creationId xmlns:a16="http://schemas.microsoft.com/office/drawing/2014/main" id="{F136575C-5637-0042-4D50-63038D67BA68}"/>
              </a:ext>
            </a:extLst>
          </p:cNvPr>
          <p:cNvSpPr txBox="1"/>
          <p:nvPr/>
        </p:nvSpPr>
        <p:spPr>
          <a:xfrm>
            <a:off x="2805724" y="4271404"/>
            <a:ext cx="344966" cy="230832"/>
          </a:xfrm>
          <a:prstGeom prst="rect">
            <a:avLst/>
          </a:prstGeom>
          <a:noFill/>
        </p:spPr>
        <p:txBody>
          <a:bodyPr wrap="square" rtlCol="0">
            <a:spAutoFit/>
          </a:bodyPr>
          <a:lstStyle/>
          <a:p>
            <a:pPr defTabSz="685800"/>
            <a:r>
              <a:rPr lang="en-US" sz="900" b="1" dirty="0">
                <a:solidFill>
                  <a:schemeClr val="bg1"/>
                </a:solidFill>
                <a:latin typeface="Arial"/>
                <a:cs typeface="Arial" panose="020B0604020202020204" pitchFamily="34" charset="0"/>
              </a:rPr>
              <a:t>UX</a:t>
            </a:r>
          </a:p>
        </p:txBody>
      </p:sp>
      <p:sp>
        <p:nvSpPr>
          <p:cNvPr id="189" name="TextBox 188">
            <a:extLst>
              <a:ext uri="{FF2B5EF4-FFF2-40B4-BE49-F238E27FC236}">
                <a16:creationId xmlns:a16="http://schemas.microsoft.com/office/drawing/2014/main" id="{E53419A3-7680-5237-8AE3-54960119B51B}"/>
              </a:ext>
            </a:extLst>
          </p:cNvPr>
          <p:cNvSpPr txBox="1"/>
          <p:nvPr/>
        </p:nvSpPr>
        <p:spPr>
          <a:xfrm>
            <a:off x="1917563" y="4271404"/>
            <a:ext cx="595035" cy="230832"/>
          </a:xfrm>
          <a:prstGeom prst="rect">
            <a:avLst/>
          </a:prstGeom>
          <a:noFill/>
        </p:spPr>
        <p:txBody>
          <a:bodyPr wrap="square" rtlCol="0">
            <a:spAutoFit/>
          </a:bodyPr>
          <a:lstStyle/>
          <a:p>
            <a:pPr defTabSz="685800"/>
            <a:r>
              <a:rPr lang="en-US" sz="900" b="1" dirty="0">
                <a:solidFill>
                  <a:schemeClr val="bg1"/>
                </a:solidFill>
                <a:latin typeface="Arial"/>
                <a:cs typeface="Arial" panose="020B0604020202020204" pitchFamily="34" charset="0"/>
              </a:rPr>
              <a:t>CLOUD</a:t>
            </a:r>
          </a:p>
        </p:txBody>
      </p:sp>
      <p:sp>
        <p:nvSpPr>
          <p:cNvPr id="190" name="TextBox 189">
            <a:extLst>
              <a:ext uri="{FF2B5EF4-FFF2-40B4-BE49-F238E27FC236}">
                <a16:creationId xmlns:a16="http://schemas.microsoft.com/office/drawing/2014/main" id="{587B3008-5F08-F431-F2A9-E559CA65FC46}"/>
              </a:ext>
            </a:extLst>
          </p:cNvPr>
          <p:cNvSpPr txBox="1"/>
          <p:nvPr/>
        </p:nvSpPr>
        <p:spPr>
          <a:xfrm>
            <a:off x="1133451" y="4271404"/>
            <a:ext cx="505267" cy="230832"/>
          </a:xfrm>
          <a:prstGeom prst="rect">
            <a:avLst/>
          </a:prstGeom>
          <a:noFill/>
        </p:spPr>
        <p:txBody>
          <a:bodyPr wrap="square" rtlCol="0">
            <a:spAutoFit/>
          </a:bodyPr>
          <a:lstStyle/>
          <a:p>
            <a:pPr defTabSz="685800"/>
            <a:r>
              <a:rPr lang="en-US" sz="900" b="1" dirty="0">
                <a:solidFill>
                  <a:schemeClr val="bg1"/>
                </a:solidFill>
                <a:latin typeface="Arial"/>
                <a:cs typeface="Arial" panose="020B0604020202020204" pitchFamily="34" charset="0"/>
              </a:rPr>
              <a:t>DATA</a:t>
            </a:r>
          </a:p>
        </p:txBody>
      </p:sp>
      <p:sp>
        <p:nvSpPr>
          <p:cNvPr id="191" name="TextBox 190">
            <a:extLst>
              <a:ext uri="{FF2B5EF4-FFF2-40B4-BE49-F238E27FC236}">
                <a16:creationId xmlns:a16="http://schemas.microsoft.com/office/drawing/2014/main" id="{AB2EA663-0227-F0F8-E574-B77BAFCAEBE5}"/>
              </a:ext>
            </a:extLst>
          </p:cNvPr>
          <p:cNvSpPr txBox="1"/>
          <p:nvPr/>
        </p:nvSpPr>
        <p:spPr>
          <a:xfrm>
            <a:off x="375174" y="4271404"/>
            <a:ext cx="300082" cy="230832"/>
          </a:xfrm>
          <a:prstGeom prst="rect">
            <a:avLst/>
          </a:prstGeom>
          <a:noFill/>
        </p:spPr>
        <p:txBody>
          <a:bodyPr wrap="square" rtlCol="0">
            <a:spAutoFit/>
          </a:bodyPr>
          <a:lstStyle/>
          <a:p>
            <a:pPr defTabSz="685800"/>
            <a:r>
              <a:rPr lang="en-US" sz="900" b="1">
                <a:solidFill>
                  <a:schemeClr val="bg1"/>
                </a:solidFill>
                <a:latin typeface="Arial"/>
                <a:cs typeface="Arial" panose="020B0604020202020204" pitchFamily="34" charset="0"/>
              </a:rPr>
              <a:t>AI</a:t>
            </a:r>
          </a:p>
        </p:txBody>
      </p:sp>
      <p:sp>
        <p:nvSpPr>
          <p:cNvPr id="194" name="Rectangle 3">
            <a:extLst>
              <a:ext uri="{FF2B5EF4-FFF2-40B4-BE49-F238E27FC236}">
                <a16:creationId xmlns:a16="http://schemas.microsoft.com/office/drawing/2014/main" id="{242DFD59-5A2E-4B88-1BF3-46E568AA5E44}"/>
              </a:ext>
            </a:extLst>
          </p:cNvPr>
          <p:cNvSpPr/>
          <p:nvPr/>
        </p:nvSpPr>
        <p:spPr>
          <a:xfrm rot="10800000" flipV="1">
            <a:off x="6539330" y="3968067"/>
            <a:ext cx="804672" cy="801723"/>
          </a:xfrm>
          <a:custGeom>
            <a:avLst/>
            <a:gdLst>
              <a:gd name="connsiteX0" fmla="*/ 0 w 812800"/>
              <a:gd name="connsiteY0" fmla="*/ 0 h 1828800"/>
              <a:gd name="connsiteX1" fmla="*/ 812800 w 812800"/>
              <a:gd name="connsiteY1" fmla="*/ 0 h 1828800"/>
              <a:gd name="connsiteX2" fmla="*/ 812800 w 812800"/>
              <a:gd name="connsiteY2" fmla="*/ 1828800 h 1828800"/>
              <a:gd name="connsiteX3" fmla="*/ 0 w 812800"/>
              <a:gd name="connsiteY3" fmla="*/ 1828800 h 1828800"/>
              <a:gd name="connsiteX4" fmla="*/ 0 w 812800"/>
              <a:gd name="connsiteY4" fmla="*/ 0 h 1828800"/>
              <a:gd name="connsiteX0" fmla="*/ 0 w 822960"/>
              <a:gd name="connsiteY0" fmla="*/ 0 h 1828800"/>
              <a:gd name="connsiteX1" fmla="*/ 822960 w 822960"/>
              <a:gd name="connsiteY1" fmla="*/ 182880 h 1828800"/>
              <a:gd name="connsiteX2" fmla="*/ 812800 w 822960"/>
              <a:gd name="connsiteY2" fmla="*/ 1828800 h 1828800"/>
              <a:gd name="connsiteX3" fmla="*/ 0 w 822960"/>
              <a:gd name="connsiteY3" fmla="*/ 1828800 h 1828800"/>
              <a:gd name="connsiteX4" fmla="*/ 0 w 822960"/>
              <a:gd name="connsiteY4" fmla="*/ 0 h 1828800"/>
              <a:gd name="connsiteX0" fmla="*/ 0 w 843573"/>
              <a:gd name="connsiteY0" fmla="*/ 0 h 2011680"/>
              <a:gd name="connsiteX1" fmla="*/ 822960 w 843573"/>
              <a:gd name="connsiteY1" fmla="*/ 182880 h 2011680"/>
              <a:gd name="connsiteX2" fmla="*/ 843280 w 843573"/>
              <a:gd name="connsiteY2" fmla="*/ 2011680 h 2011680"/>
              <a:gd name="connsiteX3" fmla="*/ 0 w 843573"/>
              <a:gd name="connsiteY3" fmla="*/ 1828800 h 2011680"/>
              <a:gd name="connsiteX4" fmla="*/ 0 w 843573"/>
              <a:gd name="connsiteY4" fmla="*/ 0 h 2011680"/>
              <a:gd name="connsiteX0" fmla="*/ 0 w 847344"/>
              <a:gd name="connsiteY0" fmla="*/ 0 h 2011680"/>
              <a:gd name="connsiteX1" fmla="*/ 847344 w 847344"/>
              <a:gd name="connsiteY1" fmla="*/ 182880 h 2011680"/>
              <a:gd name="connsiteX2" fmla="*/ 843280 w 847344"/>
              <a:gd name="connsiteY2" fmla="*/ 2011680 h 2011680"/>
              <a:gd name="connsiteX3" fmla="*/ 0 w 847344"/>
              <a:gd name="connsiteY3" fmla="*/ 1828800 h 2011680"/>
              <a:gd name="connsiteX4" fmla="*/ 0 w 847344"/>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44" h="2011680">
                <a:moveTo>
                  <a:pt x="0" y="0"/>
                </a:moveTo>
                <a:lnTo>
                  <a:pt x="847344" y="182880"/>
                </a:lnTo>
                <a:cubicBezTo>
                  <a:pt x="843957" y="731520"/>
                  <a:pt x="846667" y="1463040"/>
                  <a:pt x="843280" y="2011680"/>
                </a:cubicBezTo>
                <a:lnTo>
                  <a:pt x="0" y="1828800"/>
                </a:lnTo>
                <a:lnTo>
                  <a:pt x="0" y="0"/>
                </a:lnTo>
                <a:close/>
              </a:path>
            </a:pathLst>
          </a:cu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95" name="Rectangle 194">
            <a:extLst>
              <a:ext uri="{FF2B5EF4-FFF2-40B4-BE49-F238E27FC236}">
                <a16:creationId xmlns:a16="http://schemas.microsoft.com/office/drawing/2014/main" id="{A037AF50-BB0F-C796-762D-BF0A44234450}"/>
              </a:ext>
            </a:extLst>
          </p:cNvPr>
          <p:cNvSpPr/>
          <p:nvPr/>
        </p:nvSpPr>
        <p:spPr>
          <a:xfrm>
            <a:off x="6521396" y="4291365"/>
            <a:ext cx="895345" cy="155888"/>
          </a:xfrm>
          <a:prstGeom prst="rect">
            <a:avLst/>
          </a:prstGeom>
          <a:solidFill>
            <a:srgbClr val="7030A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96" name="TextBox 195">
            <a:extLst>
              <a:ext uri="{FF2B5EF4-FFF2-40B4-BE49-F238E27FC236}">
                <a16:creationId xmlns:a16="http://schemas.microsoft.com/office/drawing/2014/main" id="{9745A254-1309-11A1-5AA2-F91B0072C96E}"/>
              </a:ext>
            </a:extLst>
          </p:cNvPr>
          <p:cNvSpPr txBox="1"/>
          <p:nvPr/>
        </p:nvSpPr>
        <p:spPr>
          <a:xfrm>
            <a:off x="6579152" y="4264422"/>
            <a:ext cx="614271" cy="230832"/>
          </a:xfrm>
          <a:prstGeom prst="rect">
            <a:avLst/>
          </a:prstGeom>
          <a:noFill/>
        </p:spPr>
        <p:txBody>
          <a:bodyPr wrap="square" rtlCol="0">
            <a:spAutoFit/>
          </a:bodyPr>
          <a:lstStyle/>
          <a:p>
            <a:pPr defTabSz="685800"/>
            <a:r>
              <a:rPr lang="en-US" sz="900" b="1" dirty="0">
                <a:solidFill>
                  <a:schemeClr val="bg1"/>
                </a:solidFill>
                <a:latin typeface="Arial"/>
                <a:cs typeface="Arial" panose="020B0604020202020204" pitchFamily="34" charset="0"/>
              </a:rPr>
              <a:t>BIZOPS</a:t>
            </a:r>
          </a:p>
        </p:txBody>
      </p:sp>
      <p:grpSp>
        <p:nvGrpSpPr>
          <p:cNvPr id="207" name="Group 206">
            <a:extLst>
              <a:ext uri="{FF2B5EF4-FFF2-40B4-BE49-F238E27FC236}">
                <a16:creationId xmlns:a16="http://schemas.microsoft.com/office/drawing/2014/main" id="{C9CEB243-916F-4CAA-FCA3-0ADE5FD6F47C}"/>
              </a:ext>
            </a:extLst>
          </p:cNvPr>
          <p:cNvGrpSpPr/>
          <p:nvPr/>
        </p:nvGrpSpPr>
        <p:grpSpPr>
          <a:xfrm>
            <a:off x="154592" y="825602"/>
            <a:ext cx="8834816" cy="3140022"/>
            <a:chOff x="154592" y="825602"/>
            <a:chExt cx="8834816" cy="3140022"/>
          </a:xfrm>
        </p:grpSpPr>
        <p:grpSp>
          <p:nvGrpSpPr>
            <p:cNvPr id="48" name="Group 47">
              <a:extLst>
                <a:ext uri="{FF2B5EF4-FFF2-40B4-BE49-F238E27FC236}">
                  <a16:creationId xmlns:a16="http://schemas.microsoft.com/office/drawing/2014/main" id="{5156B127-72C9-950C-D821-3CFAE5B8F139}"/>
                </a:ext>
              </a:extLst>
            </p:cNvPr>
            <p:cNvGrpSpPr/>
            <p:nvPr/>
          </p:nvGrpSpPr>
          <p:grpSpPr>
            <a:xfrm>
              <a:off x="154592" y="825602"/>
              <a:ext cx="8834816" cy="3140022"/>
              <a:chOff x="317715" y="2011227"/>
              <a:chExt cx="8834816" cy="3140022"/>
            </a:xfrm>
          </p:grpSpPr>
          <p:pic>
            <p:nvPicPr>
              <p:cNvPr id="39" name="Picture 38">
                <a:extLst>
                  <a:ext uri="{FF2B5EF4-FFF2-40B4-BE49-F238E27FC236}">
                    <a16:creationId xmlns:a16="http://schemas.microsoft.com/office/drawing/2014/main" id="{A5ADABFF-2A3D-65AB-E8A7-C2B2BA84A58D}"/>
                  </a:ext>
                </a:extLst>
              </p:cNvPr>
              <p:cNvPicPr>
                <a:picLocks noChangeAspect="1"/>
              </p:cNvPicPr>
              <p:nvPr/>
            </p:nvPicPr>
            <p:blipFill rotWithShape="1">
              <a:blip r:embed="rId2"/>
              <a:srcRect l="27298" t="17583" r="25288" b="51109"/>
              <a:stretch/>
            </p:blipFill>
            <p:spPr>
              <a:xfrm>
                <a:off x="2361229" y="2975674"/>
                <a:ext cx="4421543" cy="2175575"/>
              </a:xfrm>
              <a:prstGeom prst="rect">
                <a:avLst/>
              </a:prstGeom>
            </p:spPr>
          </p:pic>
          <p:sp>
            <p:nvSpPr>
              <p:cNvPr id="43" name="TextBox 42">
                <a:extLst>
                  <a:ext uri="{FF2B5EF4-FFF2-40B4-BE49-F238E27FC236}">
                    <a16:creationId xmlns:a16="http://schemas.microsoft.com/office/drawing/2014/main" id="{2C6691AC-FF2F-EAC1-0237-C76C3054C2C8}"/>
                  </a:ext>
                </a:extLst>
              </p:cNvPr>
              <p:cNvSpPr txBox="1"/>
              <p:nvPr/>
            </p:nvSpPr>
            <p:spPr>
              <a:xfrm>
                <a:off x="317715" y="3897824"/>
                <a:ext cx="2257988"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a:ln>
                      <a:noFill/>
                    </a:ln>
                    <a:solidFill>
                      <a:srgbClr val="000000"/>
                    </a:solidFill>
                    <a:effectLst/>
                    <a:uFillTx/>
                    <a:latin typeface="+mn-lt"/>
                    <a:ea typeface="+mn-ea"/>
                    <a:cs typeface="+mn-cs"/>
                    <a:sym typeface="Calibri"/>
                  </a:rPr>
                  <a:t>Differentiated IP &amp; Reuse</a:t>
                </a:r>
              </a:p>
              <a:p>
                <a:pPr marL="0" marR="0" indent="0" algn="ctr" defTabSz="457200" rtl="0" fontAlgn="auto" latinLnBrk="0" hangingPunct="0">
                  <a:lnSpc>
                    <a:spcPct val="100000"/>
                  </a:lnSpc>
                  <a:spcBef>
                    <a:spcPts val="0"/>
                  </a:spcBef>
                  <a:spcAft>
                    <a:spcPts val="0"/>
                  </a:spcAft>
                  <a:buClrTx/>
                  <a:buSzTx/>
                  <a:buFontTx/>
                  <a:buNone/>
                  <a:tabLst/>
                </a:pPr>
                <a:r>
                  <a:rPr lang="en-US" sz="1200"/>
                  <a:t>Evangelize &amp; Enable</a:t>
                </a:r>
              </a:p>
              <a:p>
                <a:pPr marL="0" marR="0" indent="0" algn="ctr" defTabSz="457200" rtl="0" fontAlgn="auto" latinLnBrk="0"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Calibri"/>
                  </a:rPr>
                  <a:t>Rewarding IP Reuse</a:t>
                </a:r>
              </a:p>
            </p:txBody>
          </p:sp>
          <p:sp>
            <p:nvSpPr>
              <p:cNvPr id="44" name="TextBox 43">
                <a:extLst>
                  <a:ext uri="{FF2B5EF4-FFF2-40B4-BE49-F238E27FC236}">
                    <a16:creationId xmlns:a16="http://schemas.microsoft.com/office/drawing/2014/main" id="{C55AE451-EDB3-6C55-B65B-FAB242C66F1C}"/>
                  </a:ext>
                </a:extLst>
              </p:cNvPr>
              <p:cNvSpPr txBox="1"/>
              <p:nvPr/>
            </p:nvSpPr>
            <p:spPr>
              <a:xfrm>
                <a:off x="981559" y="2649240"/>
                <a:ext cx="2451951" cy="892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000000"/>
                    </a:solidFill>
                    <a:effectLst/>
                    <a:uFillTx/>
                    <a:latin typeface="+mn-lt"/>
                    <a:ea typeface="+mn-ea"/>
                    <a:cs typeface="+mn-cs"/>
                    <a:sym typeface="Calibri"/>
                  </a:rPr>
                  <a:t>Energizing Tech Community</a:t>
                </a:r>
              </a:p>
              <a:p>
                <a:pPr marL="0" marR="0" indent="0" algn="ctr" defTabSz="457200" rtl="0" fontAlgn="auto" latinLnBrk="0" hangingPunct="0">
                  <a:lnSpc>
                    <a:spcPct val="100000"/>
                  </a:lnSpc>
                  <a:spcBef>
                    <a:spcPts val="0"/>
                  </a:spcBef>
                  <a:spcAft>
                    <a:spcPts val="0"/>
                  </a:spcAft>
                  <a:buClrTx/>
                  <a:buSzTx/>
                  <a:buFontTx/>
                  <a:buNone/>
                  <a:tabLst/>
                </a:pPr>
                <a:r>
                  <a:rPr lang="en-US" sz="1200" dirty="0"/>
                  <a:t>Global Technology Chapters</a:t>
                </a:r>
              </a:p>
              <a:p>
                <a:pPr marL="0" marR="0" indent="0" algn="ctr" defTabSz="457200" rtl="0" fontAlgn="auto" latinLnBrk="0" hangingPunct="0">
                  <a:lnSpc>
                    <a:spcPct val="100000"/>
                  </a:lnSpc>
                  <a:spcBef>
                    <a:spcPts val="0"/>
                  </a:spcBef>
                  <a:spcAft>
                    <a:spcPts val="0"/>
                  </a:spcAft>
                  <a:buClrTx/>
                  <a:buSzTx/>
                  <a:buFontTx/>
                  <a:buNone/>
                  <a:tabLst/>
                </a:pPr>
                <a:r>
                  <a:rPr lang="en-US" sz="1200" dirty="0"/>
                  <a:t>Technology Career Streams</a:t>
                </a:r>
              </a:p>
              <a:p>
                <a:pPr marL="0" marR="0" indent="0" algn="ctr" defTabSz="457200" rtl="0" fontAlgn="auto" latinLnBrk="0" hangingPunct="0">
                  <a:lnSpc>
                    <a:spcPct val="100000"/>
                  </a:lnSpc>
                  <a:spcBef>
                    <a:spcPts val="0"/>
                  </a:spcBef>
                  <a:spcAft>
                    <a:spcPts val="0"/>
                  </a:spcAft>
                  <a:buClrTx/>
                  <a:buSzTx/>
                  <a:buFontTx/>
                  <a:buNone/>
                  <a:tabLst/>
                </a:pPr>
                <a:r>
                  <a:rPr lang="en-US" sz="1200" dirty="0"/>
                  <a:t>Reward and Recognition</a:t>
                </a:r>
              </a:p>
            </p:txBody>
          </p:sp>
          <p:sp>
            <p:nvSpPr>
              <p:cNvPr id="45" name="TextBox 44">
                <a:extLst>
                  <a:ext uri="{FF2B5EF4-FFF2-40B4-BE49-F238E27FC236}">
                    <a16:creationId xmlns:a16="http://schemas.microsoft.com/office/drawing/2014/main" id="{1D078D87-E61D-301E-2F0E-BA70C6C0872E}"/>
                  </a:ext>
                </a:extLst>
              </p:cNvPr>
              <p:cNvSpPr txBox="1"/>
              <p:nvPr/>
            </p:nvSpPr>
            <p:spPr>
              <a:xfrm>
                <a:off x="3262371" y="2011227"/>
                <a:ext cx="2576985" cy="892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a:ln>
                      <a:noFill/>
                    </a:ln>
                    <a:solidFill>
                      <a:srgbClr val="000000"/>
                    </a:solidFill>
                    <a:effectLst/>
                    <a:uFillTx/>
                    <a:latin typeface="+mn-lt"/>
                    <a:ea typeface="+mn-ea"/>
                    <a:cs typeface="+mn-cs"/>
                    <a:sym typeface="Calibri"/>
                  </a:rPr>
                  <a:t>Strategic Thought Leadership</a:t>
                </a:r>
              </a:p>
              <a:p>
                <a:pPr marL="0" marR="0" indent="0" algn="ctr" defTabSz="457200" rtl="0" fontAlgn="auto" latinLnBrk="0"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Calibri"/>
                  </a:rPr>
                  <a:t>Tech Trend Reports,</a:t>
                </a:r>
              </a:p>
              <a:p>
                <a:pPr marL="0" marR="0" indent="0" algn="ctr" defTabSz="457200" rtl="0" fontAlgn="auto" latinLnBrk="0" hangingPunct="0">
                  <a:lnSpc>
                    <a:spcPct val="100000"/>
                  </a:lnSpc>
                  <a:spcBef>
                    <a:spcPts val="0"/>
                  </a:spcBef>
                  <a:spcAft>
                    <a:spcPts val="0"/>
                  </a:spcAft>
                  <a:buClrTx/>
                  <a:buSzTx/>
                  <a:buFontTx/>
                  <a:buNone/>
                  <a:tabLst/>
                </a:pPr>
                <a:r>
                  <a:rPr lang="en-US" sz="1200"/>
                  <a:t>Survey, Research and Analysis</a:t>
                </a:r>
                <a:endParaRPr kumimoji="0" lang="en-US" sz="1200" i="0" u="none" strike="noStrike" cap="none" spc="0" normalizeH="0" baseline="0">
                  <a:ln>
                    <a:noFill/>
                  </a:ln>
                  <a:solidFill>
                    <a:srgbClr val="000000"/>
                  </a:solidFill>
                  <a:effectLst/>
                  <a:uFillTx/>
                  <a:latin typeface="+mn-lt"/>
                  <a:ea typeface="+mn-ea"/>
                  <a:cs typeface="+mn-cs"/>
                  <a:sym typeface="Calibri"/>
                </a:endParaRPr>
              </a:p>
              <a:p>
                <a:pPr marL="0" marR="0" indent="0" algn="ctr" defTabSz="457200" rtl="0" fontAlgn="auto" latinLnBrk="0"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Calibri"/>
                  </a:rPr>
                  <a:t>Macro Technology Shifts</a:t>
                </a:r>
              </a:p>
            </p:txBody>
          </p:sp>
          <p:sp>
            <p:nvSpPr>
              <p:cNvPr id="46" name="TextBox 45">
                <a:extLst>
                  <a:ext uri="{FF2B5EF4-FFF2-40B4-BE49-F238E27FC236}">
                    <a16:creationId xmlns:a16="http://schemas.microsoft.com/office/drawing/2014/main" id="{616E56F4-F60C-D0B4-4516-E9330C96FE2A}"/>
                  </a:ext>
                </a:extLst>
              </p:cNvPr>
              <p:cNvSpPr txBox="1"/>
              <p:nvPr/>
            </p:nvSpPr>
            <p:spPr>
              <a:xfrm>
                <a:off x="6046877" y="2656989"/>
                <a:ext cx="2221119" cy="892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a:ln>
                      <a:noFill/>
                    </a:ln>
                    <a:solidFill>
                      <a:srgbClr val="000000"/>
                    </a:solidFill>
                    <a:effectLst/>
                    <a:uFillTx/>
                    <a:latin typeface="+mn-lt"/>
                    <a:ea typeface="+mn-ea"/>
                    <a:cs typeface="+mn-cs"/>
                    <a:sym typeface="Calibri"/>
                  </a:rPr>
                  <a:t>Deeper Client Relevance</a:t>
                </a:r>
              </a:p>
              <a:p>
                <a:pPr marL="0" marR="0" indent="0" algn="ctr" defTabSz="457200" rtl="0" fontAlgn="auto" latinLnBrk="0" hangingPunct="0">
                  <a:lnSpc>
                    <a:spcPct val="100000"/>
                  </a:lnSpc>
                  <a:spcBef>
                    <a:spcPts val="0"/>
                  </a:spcBef>
                  <a:spcAft>
                    <a:spcPts val="0"/>
                  </a:spcAft>
                  <a:buClrTx/>
                  <a:buSzTx/>
                  <a:buFontTx/>
                  <a:buNone/>
                  <a:tabLst/>
                </a:pPr>
                <a:r>
                  <a:rPr lang="en-US" sz="1200"/>
                  <a:t>Reference Architecture Repos</a:t>
                </a:r>
              </a:p>
              <a:p>
                <a:pPr marL="0" marR="0" indent="0" algn="ctr" defTabSz="457200" rtl="0" fontAlgn="auto" latinLnBrk="0"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Calibri"/>
                  </a:rPr>
                  <a:t>Tech Client Stories &amp; Learnings</a:t>
                </a:r>
              </a:p>
              <a:p>
                <a:pPr marL="0" marR="0" indent="0" algn="ctr" defTabSz="457200" rtl="0" fontAlgn="auto" latinLnBrk="0" hangingPunct="0">
                  <a:lnSpc>
                    <a:spcPct val="100000"/>
                  </a:lnSpc>
                  <a:spcBef>
                    <a:spcPts val="0"/>
                  </a:spcBef>
                  <a:spcAft>
                    <a:spcPts val="0"/>
                  </a:spcAft>
                  <a:buClrTx/>
                  <a:buSzTx/>
                  <a:buFontTx/>
                  <a:buNone/>
                  <a:tabLst/>
                </a:pPr>
                <a:r>
                  <a:rPr lang="en-US" sz="1200"/>
                  <a:t>Client Advisory Board</a:t>
                </a:r>
                <a:endParaRPr kumimoji="0" lang="en-US" sz="1200" i="0" u="none" strike="noStrike" cap="none" spc="0" normalizeH="0" baseline="0">
                  <a:ln>
                    <a:noFill/>
                  </a:ln>
                  <a:solidFill>
                    <a:srgbClr val="000000"/>
                  </a:solidFill>
                  <a:effectLst/>
                  <a:uFillTx/>
                  <a:latin typeface="+mn-lt"/>
                  <a:ea typeface="+mn-ea"/>
                  <a:cs typeface="+mn-cs"/>
                  <a:sym typeface="Calibri"/>
                </a:endParaRPr>
              </a:p>
            </p:txBody>
          </p:sp>
          <p:sp>
            <p:nvSpPr>
              <p:cNvPr id="47" name="TextBox 46">
                <a:extLst>
                  <a:ext uri="{FF2B5EF4-FFF2-40B4-BE49-F238E27FC236}">
                    <a16:creationId xmlns:a16="http://schemas.microsoft.com/office/drawing/2014/main" id="{348CF6BC-512B-3683-F269-3DA363559D42}"/>
                  </a:ext>
                </a:extLst>
              </p:cNvPr>
              <p:cNvSpPr txBox="1"/>
              <p:nvPr/>
            </p:nvSpPr>
            <p:spPr>
              <a:xfrm>
                <a:off x="6772714" y="3897824"/>
                <a:ext cx="2379817" cy="8925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a:ln>
                      <a:noFill/>
                    </a:ln>
                    <a:solidFill>
                      <a:srgbClr val="000000"/>
                    </a:solidFill>
                    <a:effectLst/>
                    <a:uFillTx/>
                    <a:latin typeface="+mn-lt"/>
                    <a:ea typeface="+mn-ea"/>
                    <a:cs typeface="+mn-cs"/>
                    <a:sym typeface="Calibri"/>
                  </a:rPr>
                  <a:t>Collaborative Ecosystem</a:t>
                </a:r>
                <a:endParaRPr kumimoji="0" lang="en-US" sz="1200" b="1" i="0" u="none" strike="noStrike" cap="none" spc="0" normalizeH="0" baseline="0">
                  <a:ln>
                    <a:noFill/>
                  </a:ln>
                  <a:solidFill>
                    <a:srgbClr val="000000"/>
                  </a:solidFill>
                  <a:effectLst/>
                  <a:uFillTx/>
                  <a:latin typeface="+mn-lt"/>
                  <a:ea typeface="+mn-ea"/>
                  <a:cs typeface="+mn-cs"/>
                  <a:sym typeface="Calibri"/>
                </a:endParaRPr>
              </a:p>
              <a:p>
                <a:pPr marL="0" marR="0" indent="0" algn="ctr" defTabSz="457200" rtl="0" fontAlgn="auto" latinLnBrk="0" hangingPunct="0">
                  <a:lnSpc>
                    <a:spcPct val="100000"/>
                  </a:lnSpc>
                  <a:spcBef>
                    <a:spcPts val="0"/>
                  </a:spcBef>
                  <a:spcAft>
                    <a:spcPts val="0"/>
                  </a:spcAft>
                  <a:buClrTx/>
                  <a:buSzTx/>
                  <a:buFontTx/>
                  <a:buNone/>
                  <a:tabLst/>
                </a:pPr>
                <a:r>
                  <a:rPr lang="en-US" sz="1200"/>
                  <a:t>Deeper Partner Engagement</a:t>
                </a:r>
              </a:p>
              <a:p>
                <a:pPr marL="0" marR="0" indent="0" algn="ctr" defTabSz="457200" rtl="0" fontAlgn="auto" latinLnBrk="0"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Calibri"/>
                  </a:rPr>
                  <a:t>Joint Publication with </a:t>
                </a:r>
                <a:r>
                  <a:rPr lang="en-US" sz="1200"/>
                  <a:t>Partners</a:t>
                </a:r>
              </a:p>
              <a:p>
                <a:pPr marL="0" marR="0" indent="0" algn="ctr" defTabSz="457200" rtl="0" fontAlgn="auto" latinLnBrk="0" hangingPunct="0">
                  <a:lnSpc>
                    <a:spcPct val="100000"/>
                  </a:lnSpc>
                  <a:spcBef>
                    <a:spcPts val="0"/>
                  </a:spcBef>
                  <a:spcAft>
                    <a:spcPts val="0"/>
                  </a:spcAft>
                  <a:buClrTx/>
                  <a:buSzTx/>
                  <a:buFontTx/>
                  <a:buNone/>
                  <a:tabLst/>
                </a:pPr>
                <a:r>
                  <a:rPr kumimoji="0" lang="en-US" sz="1200" i="0" u="none" strike="noStrike" cap="none" spc="0" normalizeH="0" baseline="0">
                    <a:ln>
                      <a:noFill/>
                    </a:ln>
                    <a:solidFill>
                      <a:srgbClr val="000000"/>
                    </a:solidFill>
                    <a:effectLst/>
                    <a:uFillTx/>
                    <a:latin typeface="+mn-lt"/>
                    <a:ea typeface="+mn-ea"/>
                    <a:cs typeface="+mn-cs"/>
                    <a:sym typeface="Calibri"/>
                  </a:rPr>
                  <a:t>2-way Collaboration with Academia</a:t>
                </a:r>
                <a:endParaRPr kumimoji="0" lang="en-US" sz="1100" i="0" u="none" strike="noStrike" cap="none" spc="0" normalizeH="0" baseline="0">
                  <a:ln>
                    <a:noFill/>
                  </a:ln>
                  <a:solidFill>
                    <a:srgbClr val="000000"/>
                  </a:solidFill>
                  <a:effectLst/>
                  <a:uFillTx/>
                  <a:latin typeface="+mn-lt"/>
                  <a:ea typeface="+mn-ea"/>
                  <a:cs typeface="+mn-cs"/>
                  <a:sym typeface="Calibri"/>
                </a:endParaRPr>
              </a:p>
            </p:txBody>
          </p:sp>
        </p:grpSp>
        <p:sp>
          <p:nvSpPr>
            <p:cNvPr id="206" name="TextBox 205">
              <a:extLst>
                <a:ext uri="{FF2B5EF4-FFF2-40B4-BE49-F238E27FC236}">
                  <a16:creationId xmlns:a16="http://schemas.microsoft.com/office/drawing/2014/main" id="{688A15F9-999D-DC10-C5A1-9CF9ED4DE05B}"/>
                </a:ext>
              </a:extLst>
            </p:cNvPr>
            <p:cNvSpPr txBox="1"/>
            <p:nvPr/>
          </p:nvSpPr>
          <p:spPr>
            <a:xfrm>
              <a:off x="3592930" y="3332134"/>
              <a:ext cx="16312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a:ln>
                    <a:noFill/>
                  </a:ln>
                  <a:solidFill>
                    <a:srgbClr val="000000"/>
                  </a:solidFill>
                  <a:effectLst/>
                  <a:uFillTx/>
                  <a:latin typeface="+mn-lt"/>
                  <a:ea typeface="+mn-ea"/>
                  <a:cs typeface="+mn-cs"/>
                  <a:sym typeface="Calibri"/>
                </a:rPr>
                <a:t>Key Focus Areas</a:t>
              </a:r>
            </a:p>
          </p:txBody>
        </p:sp>
      </p:grpSp>
      <p:grpSp>
        <p:nvGrpSpPr>
          <p:cNvPr id="3" name="Group 2">
            <a:extLst>
              <a:ext uri="{FF2B5EF4-FFF2-40B4-BE49-F238E27FC236}">
                <a16:creationId xmlns:a16="http://schemas.microsoft.com/office/drawing/2014/main" id="{8C6364B6-BB9B-FEA4-B979-A4E3AA27ADE8}"/>
              </a:ext>
            </a:extLst>
          </p:cNvPr>
          <p:cNvGrpSpPr/>
          <p:nvPr/>
        </p:nvGrpSpPr>
        <p:grpSpPr>
          <a:xfrm>
            <a:off x="321733" y="10053"/>
            <a:ext cx="6397397" cy="704831"/>
            <a:chOff x="321733" y="10053"/>
            <a:chExt cx="6397397" cy="704831"/>
          </a:xfrm>
        </p:grpSpPr>
        <p:sp>
          <p:nvSpPr>
            <p:cNvPr id="4" name="Arrow: Pentagon 3">
              <a:extLst>
                <a:ext uri="{FF2B5EF4-FFF2-40B4-BE49-F238E27FC236}">
                  <a16:creationId xmlns:a16="http://schemas.microsoft.com/office/drawing/2014/main" id="{E223CD18-F5D4-91A6-13AB-3EA815D709E5}"/>
                </a:ext>
              </a:extLst>
            </p:cNvPr>
            <p:cNvSpPr/>
            <p:nvPr/>
          </p:nvSpPr>
          <p:spPr>
            <a:xfrm>
              <a:off x="321733" y="10053"/>
              <a:ext cx="6397397" cy="704831"/>
            </a:xfrm>
            <a:prstGeom prst="homePlate">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algn="r"/>
              <a:r>
                <a:rPr kumimoji="0" lang="en-US" sz="1800" b="1" i="0" u="none" strike="noStrike" cap="none" spc="0" normalizeH="0" baseline="0" dirty="0">
                  <a:ln>
                    <a:noFill/>
                  </a:ln>
                  <a:solidFill>
                    <a:schemeClr val="bg1"/>
                  </a:solidFill>
                  <a:effectLst/>
                  <a:uFillTx/>
                  <a:latin typeface="+mn-lt"/>
                  <a:ea typeface="+mn-ea"/>
                  <a:cs typeface="+mn-cs"/>
                  <a:sym typeface="Calibri"/>
                </a:rPr>
                <a:t>With a Vision for Wholistic development</a:t>
              </a:r>
            </a:p>
          </p:txBody>
        </p:sp>
        <p:pic>
          <p:nvPicPr>
            <p:cNvPr id="5" name="Picture 4" descr="Text&#10;&#10;Description automatically generated with medium confidence">
              <a:extLst>
                <a:ext uri="{FF2B5EF4-FFF2-40B4-BE49-F238E27FC236}">
                  <a16:creationId xmlns:a16="http://schemas.microsoft.com/office/drawing/2014/main" id="{9A2237DB-53B3-7A05-789F-EF020DF75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284" y="118560"/>
              <a:ext cx="1992451" cy="510068"/>
            </a:xfrm>
            <a:prstGeom prst="rect">
              <a:avLst/>
            </a:prstGeom>
          </p:spPr>
        </p:pic>
      </p:grpSp>
      <p:sp>
        <p:nvSpPr>
          <p:cNvPr id="6" name="Rectangle 3">
            <a:extLst>
              <a:ext uri="{FF2B5EF4-FFF2-40B4-BE49-F238E27FC236}">
                <a16:creationId xmlns:a16="http://schemas.microsoft.com/office/drawing/2014/main" id="{4B98A715-9C49-F8E9-DB42-8210816FD33B}"/>
              </a:ext>
            </a:extLst>
          </p:cNvPr>
          <p:cNvSpPr/>
          <p:nvPr/>
        </p:nvSpPr>
        <p:spPr>
          <a:xfrm rot="10800000" flipV="1">
            <a:off x="8156281" y="3967197"/>
            <a:ext cx="804672" cy="801723"/>
          </a:xfrm>
          <a:custGeom>
            <a:avLst/>
            <a:gdLst>
              <a:gd name="connsiteX0" fmla="*/ 0 w 812800"/>
              <a:gd name="connsiteY0" fmla="*/ 0 h 1828800"/>
              <a:gd name="connsiteX1" fmla="*/ 812800 w 812800"/>
              <a:gd name="connsiteY1" fmla="*/ 0 h 1828800"/>
              <a:gd name="connsiteX2" fmla="*/ 812800 w 812800"/>
              <a:gd name="connsiteY2" fmla="*/ 1828800 h 1828800"/>
              <a:gd name="connsiteX3" fmla="*/ 0 w 812800"/>
              <a:gd name="connsiteY3" fmla="*/ 1828800 h 1828800"/>
              <a:gd name="connsiteX4" fmla="*/ 0 w 812800"/>
              <a:gd name="connsiteY4" fmla="*/ 0 h 1828800"/>
              <a:gd name="connsiteX0" fmla="*/ 0 w 822960"/>
              <a:gd name="connsiteY0" fmla="*/ 0 h 1828800"/>
              <a:gd name="connsiteX1" fmla="*/ 822960 w 822960"/>
              <a:gd name="connsiteY1" fmla="*/ 182880 h 1828800"/>
              <a:gd name="connsiteX2" fmla="*/ 812800 w 822960"/>
              <a:gd name="connsiteY2" fmla="*/ 1828800 h 1828800"/>
              <a:gd name="connsiteX3" fmla="*/ 0 w 822960"/>
              <a:gd name="connsiteY3" fmla="*/ 1828800 h 1828800"/>
              <a:gd name="connsiteX4" fmla="*/ 0 w 822960"/>
              <a:gd name="connsiteY4" fmla="*/ 0 h 1828800"/>
              <a:gd name="connsiteX0" fmla="*/ 0 w 843573"/>
              <a:gd name="connsiteY0" fmla="*/ 0 h 2011680"/>
              <a:gd name="connsiteX1" fmla="*/ 822960 w 843573"/>
              <a:gd name="connsiteY1" fmla="*/ 182880 h 2011680"/>
              <a:gd name="connsiteX2" fmla="*/ 843280 w 843573"/>
              <a:gd name="connsiteY2" fmla="*/ 2011680 h 2011680"/>
              <a:gd name="connsiteX3" fmla="*/ 0 w 843573"/>
              <a:gd name="connsiteY3" fmla="*/ 1828800 h 2011680"/>
              <a:gd name="connsiteX4" fmla="*/ 0 w 843573"/>
              <a:gd name="connsiteY4" fmla="*/ 0 h 2011680"/>
              <a:gd name="connsiteX0" fmla="*/ 0 w 847344"/>
              <a:gd name="connsiteY0" fmla="*/ 0 h 2011680"/>
              <a:gd name="connsiteX1" fmla="*/ 847344 w 847344"/>
              <a:gd name="connsiteY1" fmla="*/ 182880 h 2011680"/>
              <a:gd name="connsiteX2" fmla="*/ 843280 w 847344"/>
              <a:gd name="connsiteY2" fmla="*/ 2011680 h 2011680"/>
              <a:gd name="connsiteX3" fmla="*/ 0 w 847344"/>
              <a:gd name="connsiteY3" fmla="*/ 1828800 h 2011680"/>
              <a:gd name="connsiteX4" fmla="*/ 0 w 847344"/>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344" h="2011680">
                <a:moveTo>
                  <a:pt x="0" y="0"/>
                </a:moveTo>
                <a:lnTo>
                  <a:pt x="847344" y="182880"/>
                </a:lnTo>
                <a:cubicBezTo>
                  <a:pt x="843957" y="731520"/>
                  <a:pt x="846667" y="1463040"/>
                  <a:pt x="843280" y="2011680"/>
                </a:cubicBezTo>
                <a:lnTo>
                  <a:pt x="0" y="1828800"/>
                </a:lnTo>
                <a:lnTo>
                  <a:pt x="0" y="0"/>
                </a:lnTo>
                <a:close/>
              </a:path>
            </a:pathLst>
          </a:cu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grpSp>
        <p:nvGrpSpPr>
          <p:cNvPr id="17" name="Group 16">
            <a:extLst>
              <a:ext uri="{FF2B5EF4-FFF2-40B4-BE49-F238E27FC236}">
                <a16:creationId xmlns:a16="http://schemas.microsoft.com/office/drawing/2014/main" id="{2C84D8B8-BB8A-552F-1454-696E69FFCF7A}"/>
              </a:ext>
            </a:extLst>
          </p:cNvPr>
          <p:cNvGrpSpPr/>
          <p:nvPr/>
        </p:nvGrpSpPr>
        <p:grpSpPr>
          <a:xfrm>
            <a:off x="7364907" y="4290487"/>
            <a:ext cx="1600200" cy="155888"/>
            <a:chOff x="1038645" y="2796540"/>
            <a:chExt cx="1694688" cy="226060"/>
          </a:xfrm>
        </p:grpSpPr>
        <p:sp>
          <p:nvSpPr>
            <p:cNvPr id="18" name="Rectangle 17">
              <a:extLst>
                <a:ext uri="{FF2B5EF4-FFF2-40B4-BE49-F238E27FC236}">
                  <a16:creationId xmlns:a16="http://schemas.microsoft.com/office/drawing/2014/main" id="{65780407-1772-0AD6-164D-FA36D0388A35}"/>
                </a:ext>
              </a:extLst>
            </p:cNvPr>
            <p:cNvSpPr/>
            <p:nvPr/>
          </p:nvSpPr>
          <p:spPr>
            <a:xfrm>
              <a:off x="1038645" y="2796540"/>
              <a:ext cx="849210" cy="226060"/>
            </a:xfrm>
            <a:prstGeom prst="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B5F40263-C8D6-AE8A-D2BE-3A23584EB7D9}"/>
                </a:ext>
              </a:extLst>
            </p:cNvPr>
            <p:cNvSpPr/>
            <p:nvPr/>
          </p:nvSpPr>
          <p:spPr>
            <a:xfrm>
              <a:off x="1885950" y="2796540"/>
              <a:ext cx="847383" cy="226060"/>
            </a:xfrm>
            <a:prstGeom prst="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a typeface="+mn-ea"/>
                <a:cs typeface="+mn-cs"/>
              </a:endParaRPr>
            </a:p>
          </p:txBody>
        </p:sp>
      </p:grpSp>
      <p:sp>
        <p:nvSpPr>
          <p:cNvPr id="23" name="TextBox 22">
            <a:extLst>
              <a:ext uri="{FF2B5EF4-FFF2-40B4-BE49-F238E27FC236}">
                <a16:creationId xmlns:a16="http://schemas.microsoft.com/office/drawing/2014/main" id="{01353743-AF86-2286-1E62-C02C3F87C587}"/>
              </a:ext>
            </a:extLst>
          </p:cNvPr>
          <p:cNvSpPr txBox="1"/>
          <p:nvPr/>
        </p:nvSpPr>
        <p:spPr>
          <a:xfrm>
            <a:off x="8129702" y="4263545"/>
            <a:ext cx="1027850" cy="230832"/>
          </a:xfrm>
          <a:prstGeom prst="rect">
            <a:avLst/>
          </a:prstGeom>
          <a:noFill/>
        </p:spPr>
        <p:txBody>
          <a:bodyPr wrap="square" rtlCol="0">
            <a:spAutoFit/>
          </a:bodyPr>
          <a:lstStyle/>
          <a:p>
            <a:pPr defTabSz="685800"/>
            <a:r>
              <a:rPr lang="en-US" sz="900" b="1" dirty="0">
                <a:solidFill>
                  <a:schemeClr val="bg1"/>
                </a:solidFill>
                <a:latin typeface="Arial"/>
                <a:cs typeface="Arial" panose="020B0604020202020204" pitchFamily="34" charset="0"/>
              </a:rPr>
              <a:t>Digital WPS</a:t>
            </a:r>
          </a:p>
        </p:txBody>
      </p:sp>
      <p:sp>
        <p:nvSpPr>
          <p:cNvPr id="24" name="TextBox 23">
            <a:extLst>
              <a:ext uri="{FF2B5EF4-FFF2-40B4-BE49-F238E27FC236}">
                <a16:creationId xmlns:a16="http://schemas.microsoft.com/office/drawing/2014/main" id="{62F880B4-0C61-BB83-226D-4D06E9F2F660}"/>
              </a:ext>
            </a:extLst>
          </p:cNvPr>
          <p:cNvSpPr txBox="1"/>
          <p:nvPr/>
        </p:nvSpPr>
        <p:spPr>
          <a:xfrm>
            <a:off x="7286591" y="4263545"/>
            <a:ext cx="1027850" cy="230832"/>
          </a:xfrm>
          <a:prstGeom prst="rect">
            <a:avLst/>
          </a:prstGeom>
          <a:noFill/>
        </p:spPr>
        <p:txBody>
          <a:bodyPr wrap="square" rtlCol="0">
            <a:spAutoFit/>
          </a:bodyPr>
          <a:lstStyle/>
          <a:p>
            <a:pPr defTabSz="685800"/>
            <a:r>
              <a:rPr lang="en-US" sz="900" b="1" dirty="0">
                <a:solidFill>
                  <a:schemeClr val="bg1"/>
                </a:solidFill>
                <a:latin typeface="Arial"/>
                <a:cs typeface="Arial" panose="020B0604020202020204" pitchFamily="34" charset="0"/>
              </a:rPr>
              <a:t>Open Source</a:t>
            </a:r>
          </a:p>
        </p:txBody>
      </p:sp>
    </p:spTree>
    <p:extLst>
      <p:ext uri="{BB962C8B-B14F-4D97-AF65-F5344CB8AC3E}">
        <p14:creationId xmlns:p14="http://schemas.microsoft.com/office/powerpoint/2010/main" val="10215867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F41A79B-E253-F9DF-FD81-7BA378640CE8}"/>
              </a:ext>
            </a:extLst>
          </p:cNvPr>
          <p:cNvGrpSpPr/>
          <p:nvPr/>
        </p:nvGrpSpPr>
        <p:grpSpPr>
          <a:xfrm>
            <a:off x="2760882" y="2143983"/>
            <a:ext cx="3398613" cy="2076780"/>
            <a:chOff x="192362" y="1691805"/>
            <a:chExt cx="3763441" cy="2110833"/>
          </a:xfrm>
        </p:grpSpPr>
        <p:pic>
          <p:nvPicPr>
            <p:cNvPr id="38" name="Picture 37">
              <a:extLst>
                <a:ext uri="{FF2B5EF4-FFF2-40B4-BE49-F238E27FC236}">
                  <a16:creationId xmlns:a16="http://schemas.microsoft.com/office/drawing/2014/main" id="{AB78CDB6-5EB5-D24D-88E8-1D90F8F36A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2362" y="1691805"/>
              <a:ext cx="3763441" cy="2110833"/>
            </a:xfrm>
            <a:prstGeom prst="rect">
              <a:avLst/>
            </a:prstGeom>
          </p:spPr>
        </p:pic>
        <p:cxnSp>
          <p:nvCxnSpPr>
            <p:cNvPr id="40" name="Straight Connector 39">
              <a:extLst>
                <a:ext uri="{FF2B5EF4-FFF2-40B4-BE49-F238E27FC236}">
                  <a16:creationId xmlns:a16="http://schemas.microsoft.com/office/drawing/2014/main" id="{7E5A6247-4516-4549-8DCC-6C9A7F62E359}"/>
                </a:ext>
              </a:extLst>
            </p:cNvPr>
            <p:cNvCxnSpPr>
              <a:cxnSpLocks/>
            </p:cNvCxnSpPr>
            <p:nvPr/>
          </p:nvCxnSpPr>
          <p:spPr>
            <a:xfrm>
              <a:off x="789005" y="2455101"/>
              <a:ext cx="0" cy="45887"/>
            </a:xfrm>
            <a:prstGeom prst="line">
              <a:avLst/>
            </a:prstGeom>
            <a:ln w="12700">
              <a:solidFill>
                <a:srgbClr val="FFC000"/>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64B1737-84AF-EC40-A21A-AE51A4AEE1E9}"/>
                </a:ext>
              </a:extLst>
            </p:cNvPr>
            <p:cNvCxnSpPr>
              <a:cxnSpLocks/>
            </p:cNvCxnSpPr>
            <p:nvPr/>
          </p:nvCxnSpPr>
          <p:spPr>
            <a:xfrm>
              <a:off x="2846387" y="2828097"/>
              <a:ext cx="0" cy="32716"/>
            </a:xfrm>
            <a:prstGeom prst="line">
              <a:avLst/>
            </a:prstGeom>
            <a:ln w="12700">
              <a:solidFill>
                <a:srgbClr val="00B393"/>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6623EF1-2476-9941-B806-9A2ADD31730C}"/>
                </a:ext>
              </a:extLst>
            </p:cNvPr>
            <p:cNvCxnSpPr>
              <a:cxnSpLocks/>
            </p:cNvCxnSpPr>
            <p:nvPr/>
          </p:nvCxnSpPr>
          <p:spPr>
            <a:xfrm>
              <a:off x="2046437" y="2511682"/>
              <a:ext cx="0" cy="45887"/>
            </a:xfrm>
            <a:prstGeom prst="line">
              <a:avLst/>
            </a:prstGeom>
            <a:ln w="12700">
              <a:solidFill>
                <a:srgbClr val="FFC000"/>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3B2F1-ADAF-1546-9CAB-D3859CD0A377}"/>
                </a:ext>
              </a:extLst>
            </p:cNvPr>
            <p:cNvCxnSpPr>
              <a:cxnSpLocks/>
            </p:cNvCxnSpPr>
            <p:nvPr/>
          </p:nvCxnSpPr>
          <p:spPr>
            <a:xfrm>
              <a:off x="3450310" y="3373454"/>
              <a:ext cx="0" cy="45887"/>
            </a:xfrm>
            <a:prstGeom prst="line">
              <a:avLst/>
            </a:prstGeom>
            <a:ln w="12700">
              <a:solidFill>
                <a:srgbClr val="FFC000"/>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7001576-D65C-1348-A0B7-ED5503B485A9}"/>
                </a:ext>
              </a:extLst>
            </p:cNvPr>
            <p:cNvCxnSpPr>
              <a:cxnSpLocks/>
            </p:cNvCxnSpPr>
            <p:nvPr/>
          </p:nvCxnSpPr>
          <p:spPr>
            <a:xfrm>
              <a:off x="1235607" y="3227704"/>
              <a:ext cx="0" cy="45887"/>
            </a:xfrm>
            <a:prstGeom prst="line">
              <a:avLst/>
            </a:prstGeom>
            <a:ln w="12700">
              <a:solidFill>
                <a:srgbClr val="FFC000"/>
              </a:solidFill>
              <a:prstDash val="sysDot"/>
              <a:headEnd type="ova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753DCA0-3786-D081-10F1-E6768D82CBA9}"/>
              </a:ext>
            </a:extLst>
          </p:cNvPr>
          <p:cNvSpPr txBox="1"/>
          <p:nvPr/>
        </p:nvSpPr>
        <p:spPr>
          <a:xfrm>
            <a:off x="3153065" y="1032187"/>
            <a:ext cx="258019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2400" b="1">
                <a:ln>
                  <a:gradFill flip="none" rotWithShape="1">
                    <a:gsLst>
                      <a:gs pos="0">
                        <a:srgbClr val="F1592D"/>
                      </a:gs>
                      <a:gs pos="20000">
                        <a:srgbClr val="FFFF00"/>
                      </a:gs>
                      <a:gs pos="42000">
                        <a:schemeClr val="accent2">
                          <a:lumMod val="75000"/>
                        </a:schemeClr>
                      </a:gs>
                      <a:gs pos="80000">
                        <a:srgbClr val="FF0000"/>
                      </a:gs>
                      <a:gs pos="61000">
                        <a:schemeClr val="accent1">
                          <a:lumMod val="30000"/>
                          <a:lumOff val="70000"/>
                        </a:schemeClr>
                      </a:gs>
                    </a:gsLst>
                    <a:lin ang="10800000" scaled="1"/>
                    <a:tileRect/>
                  </a:gradFill>
                </a:ln>
                <a:gradFill>
                  <a:gsLst>
                    <a:gs pos="0">
                      <a:srgbClr val="F1592D"/>
                    </a:gs>
                    <a:gs pos="20000">
                      <a:srgbClr val="92D050"/>
                    </a:gs>
                    <a:gs pos="42000">
                      <a:schemeClr val="accent2">
                        <a:lumMod val="60000"/>
                        <a:lumOff val="40000"/>
                      </a:schemeClr>
                    </a:gs>
                    <a:gs pos="81000">
                      <a:srgbClr val="0F96FA"/>
                    </a:gs>
                    <a:gs pos="61000">
                      <a:srgbClr val="FFC000"/>
                    </a:gs>
                  </a:gsLst>
                  <a:lin ang="10800000" scaled="1"/>
                </a:gradFill>
              </a:rPr>
              <a:t>25 Global Chapters </a:t>
            </a:r>
          </a:p>
          <a:p>
            <a:pPr marL="0" marR="0" indent="0" algn="ctr" defTabSz="457200" rtl="0" fontAlgn="auto" latinLnBrk="0" hangingPunct="0">
              <a:lnSpc>
                <a:spcPct val="100000"/>
              </a:lnSpc>
              <a:spcBef>
                <a:spcPts val="0"/>
              </a:spcBef>
              <a:spcAft>
                <a:spcPts val="0"/>
              </a:spcAft>
              <a:buClrTx/>
              <a:buSzTx/>
              <a:buFontTx/>
              <a:buNone/>
              <a:tabLst/>
            </a:pPr>
            <a:r>
              <a:rPr lang="en-US" sz="2400" b="1">
                <a:ln>
                  <a:gradFill flip="none" rotWithShape="1">
                    <a:gsLst>
                      <a:gs pos="0">
                        <a:srgbClr val="F1592D"/>
                      </a:gs>
                      <a:gs pos="20000">
                        <a:srgbClr val="FFFF00"/>
                      </a:gs>
                      <a:gs pos="42000">
                        <a:schemeClr val="accent2">
                          <a:lumMod val="75000"/>
                        </a:schemeClr>
                      </a:gs>
                      <a:gs pos="80000">
                        <a:srgbClr val="FF0000"/>
                      </a:gs>
                      <a:gs pos="61000">
                        <a:schemeClr val="accent1">
                          <a:lumMod val="30000"/>
                          <a:lumOff val="70000"/>
                        </a:schemeClr>
                      </a:gs>
                    </a:gsLst>
                    <a:lin ang="10800000" scaled="1"/>
                    <a:tileRect/>
                  </a:gradFill>
                </a:ln>
                <a:gradFill>
                  <a:gsLst>
                    <a:gs pos="0">
                      <a:srgbClr val="F1592D"/>
                    </a:gs>
                    <a:gs pos="20000">
                      <a:srgbClr val="92D050"/>
                    </a:gs>
                    <a:gs pos="42000">
                      <a:schemeClr val="accent2">
                        <a:lumMod val="60000"/>
                        <a:lumOff val="40000"/>
                      </a:schemeClr>
                    </a:gs>
                    <a:gs pos="81000">
                      <a:srgbClr val="0F96FA"/>
                    </a:gs>
                    <a:gs pos="61000">
                      <a:srgbClr val="FFC000"/>
                    </a:gs>
                  </a:gsLst>
                  <a:lin ang="10800000" scaled="1"/>
                </a:gradFill>
              </a:rPr>
              <a:t>across 5 Regions</a:t>
            </a:r>
          </a:p>
        </p:txBody>
      </p:sp>
      <p:pic>
        <p:nvPicPr>
          <p:cNvPr id="28" name="Graphic 27" descr="Cycle with people outline">
            <a:extLst>
              <a:ext uri="{FF2B5EF4-FFF2-40B4-BE49-F238E27FC236}">
                <a16:creationId xmlns:a16="http://schemas.microsoft.com/office/drawing/2014/main" id="{10A34B43-6B16-C76E-40D8-70E8D0BEDD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958" y="925481"/>
            <a:ext cx="475488" cy="475488"/>
          </a:xfrm>
          <a:prstGeom prst="rect">
            <a:avLst/>
          </a:prstGeom>
        </p:spPr>
      </p:pic>
      <p:pic>
        <p:nvPicPr>
          <p:cNvPr id="30" name="Graphic 29" descr="Astronaut male outline">
            <a:extLst>
              <a:ext uri="{FF2B5EF4-FFF2-40B4-BE49-F238E27FC236}">
                <a16:creationId xmlns:a16="http://schemas.microsoft.com/office/drawing/2014/main" id="{A94293C8-1BA4-4619-28F0-FD7DB78F1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58" y="2148885"/>
            <a:ext cx="475488" cy="475488"/>
          </a:xfrm>
          <a:prstGeom prst="rect">
            <a:avLst/>
          </a:prstGeom>
        </p:spPr>
      </p:pic>
      <p:pic>
        <p:nvPicPr>
          <p:cNvPr id="31" name="Graphic 30" descr="Handshake with solid fill">
            <a:extLst>
              <a:ext uri="{FF2B5EF4-FFF2-40B4-BE49-F238E27FC236}">
                <a16:creationId xmlns:a16="http://schemas.microsoft.com/office/drawing/2014/main" id="{5E98D4FC-B511-FD8F-6910-A7FFFED550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958" y="3249807"/>
            <a:ext cx="475488" cy="475488"/>
          </a:xfrm>
          <a:prstGeom prst="rect">
            <a:avLst/>
          </a:prstGeom>
        </p:spPr>
      </p:pic>
      <p:pic>
        <p:nvPicPr>
          <p:cNvPr id="32" name="Graphic 31" descr="Cloud Computing with solid fill">
            <a:extLst>
              <a:ext uri="{FF2B5EF4-FFF2-40B4-BE49-F238E27FC236}">
                <a16:creationId xmlns:a16="http://schemas.microsoft.com/office/drawing/2014/main" id="{A5F75162-5468-B1C3-5462-879170FF6F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958" y="1542929"/>
            <a:ext cx="475488" cy="475488"/>
          </a:xfrm>
          <a:prstGeom prst="rect">
            <a:avLst/>
          </a:prstGeom>
        </p:spPr>
      </p:pic>
      <p:pic>
        <p:nvPicPr>
          <p:cNvPr id="33" name="Graphic 32" descr="Teacher with solid fill">
            <a:extLst>
              <a:ext uri="{FF2B5EF4-FFF2-40B4-BE49-F238E27FC236}">
                <a16:creationId xmlns:a16="http://schemas.microsoft.com/office/drawing/2014/main" id="{9C18FED8-8D93-B97B-6E50-35341202D5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958" y="2733525"/>
            <a:ext cx="475488" cy="475488"/>
          </a:xfrm>
          <a:prstGeom prst="rect">
            <a:avLst/>
          </a:prstGeom>
        </p:spPr>
      </p:pic>
      <p:pic>
        <p:nvPicPr>
          <p:cNvPr id="34" name="Graphic 33" descr="Architecture with solid fill">
            <a:extLst>
              <a:ext uri="{FF2B5EF4-FFF2-40B4-BE49-F238E27FC236}">
                <a16:creationId xmlns:a16="http://schemas.microsoft.com/office/drawing/2014/main" id="{FB04814F-C447-5472-89F4-D74D52CF893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56594" y="3249807"/>
            <a:ext cx="475488" cy="475488"/>
          </a:xfrm>
          <a:prstGeom prst="rect">
            <a:avLst/>
          </a:prstGeom>
        </p:spPr>
      </p:pic>
      <p:sp>
        <p:nvSpPr>
          <p:cNvPr id="35" name="TextBox 34">
            <a:extLst>
              <a:ext uri="{FF2B5EF4-FFF2-40B4-BE49-F238E27FC236}">
                <a16:creationId xmlns:a16="http://schemas.microsoft.com/office/drawing/2014/main" id="{DFD6380E-2473-D5DC-B928-10D1E69AE7DE}"/>
              </a:ext>
            </a:extLst>
          </p:cNvPr>
          <p:cNvSpPr txBox="1"/>
          <p:nvPr/>
        </p:nvSpPr>
        <p:spPr>
          <a:xfrm>
            <a:off x="629451" y="1009337"/>
            <a:ext cx="2121272" cy="307777"/>
          </a:xfrm>
          <a:prstGeom prst="rect">
            <a:avLst/>
          </a:prstGeom>
          <a:solidFill>
            <a:schemeClr val="accent4">
              <a:lumMod val="40000"/>
              <a:lumOff val="6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rPr>
              <a:t>In-person Meetups – 50+</a:t>
            </a:r>
          </a:p>
        </p:txBody>
      </p:sp>
      <p:sp>
        <p:nvSpPr>
          <p:cNvPr id="37" name="TextBox 36">
            <a:extLst>
              <a:ext uri="{FF2B5EF4-FFF2-40B4-BE49-F238E27FC236}">
                <a16:creationId xmlns:a16="http://schemas.microsoft.com/office/drawing/2014/main" id="{0F6E050B-3993-D317-B0AA-9B9AEE91DE05}"/>
              </a:ext>
            </a:extLst>
          </p:cNvPr>
          <p:cNvSpPr txBox="1"/>
          <p:nvPr/>
        </p:nvSpPr>
        <p:spPr>
          <a:xfrm>
            <a:off x="629451" y="2232741"/>
            <a:ext cx="2121272" cy="307777"/>
          </a:xfrm>
          <a:prstGeom prst="rect">
            <a:avLst/>
          </a:prstGeom>
          <a:solidFill>
            <a:schemeClr val="accent4">
              <a:lumMod val="40000"/>
              <a:lumOff val="6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rPr>
              <a:t>Industry Experts – 75++ </a:t>
            </a:r>
          </a:p>
        </p:txBody>
      </p:sp>
      <p:sp>
        <p:nvSpPr>
          <p:cNvPr id="39" name="TextBox 38">
            <a:extLst>
              <a:ext uri="{FF2B5EF4-FFF2-40B4-BE49-F238E27FC236}">
                <a16:creationId xmlns:a16="http://schemas.microsoft.com/office/drawing/2014/main" id="{EBE8373D-46F0-345D-2C2A-4675DEEB2FA0}"/>
              </a:ext>
            </a:extLst>
          </p:cNvPr>
          <p:cNvSpPr txBox="1"/>
          <p:nvPr/>
        </p:nvSpPr>
        <p:spPr>
          <a:xfrm>
            <a:off x="629451" y="2817381"/>
            <a:ext cx="2121272" cy="307777"/>
          </a:xfrm>
          <a:prstGeom prst="rect">
            <a:avLst/>
          </a:prstGeom>
          <a:solidFill>
            <a:schemeClr val="accent4">
              <a:lumMod val="40000"/>
              <a:lumOff val="6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rPr>
              <a:t>Academicians – 15+</a:t>
            </a:r>
          </a:p>
        </p:txBody>
      </p:sp>
      <p:sp>
        <p:nvSpPr>
          <p:cNvPr id="42" name="TextBox 41">
            <a:extLst>
              <a:ext uri="{FF2B5EF4-FFF2-40B4-BE49-F238E27FC236}">
                <a16:creationId xmlns:a16="http://schemas.microsoft.com/office/drawing/2014/main" id="{FEAE60CF-3E82-9FCF-EAFE-0284717B317F}"/>
              </a:ext>
            </a:extLst>
          </p:cNvPr>
          <p:cNvSpPr txBox="1"/>
          <p:nvPr/>
        </p:nvSpPr>
        <p:spPr>
          <a:xfrm>
            <a:off x="629451" y="3333663"/>
            <a:ext cx="2121272" cy="307777"/>
          </a:xfrm>
          <a:prstGeom prst="rect">
            <a:avLst/>
          </a:prstGeom>
          <a:solidFill>
            <a:schemeClr val="accent4">
              <a:lumMod val="40000"/>
              <a:lumOff val="6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rPr>
              <a:t>Partners - 34 &amp; Clients - 7</a:t>
            </a:r>
          </a:p>
        </p:txBody>
      </p:sp>
      <p:sp>
        <p:nvSpPr>
          <p:cNvPr id="43" name="TextBox 42">
            <a:extLst>
              <a:ext uri="{FF2B5EF4-FFF2-40B4-BE49-F238E27FC236}">
                <a16:creationId xmlns:a16="http://schemas.microsoft.com/office/drawing/2014/main" id="{C8AC233E-4529-EEC0-21F6-2E9FE90038A3}"/>
              </a:ext>
            </a:extLst>
          </p:cNvPr>
          <p:cNvSpPr txBox="1"/>
          <p:nvPr/>
        </p:nvSpPr>
        <p:spPr>
          <a:xfrm>
            <a:off x="629451" y="1626785"/>
            <a:ext cx="2121272" cy="523220"/>
          </a:xfrm>
          <a:prstGeom prst="rect">
            <a:avLst/>
          </a:prstGeom>
          <a:solidFill>
            <a:schemeClr val="accent4">
              <a:lumMod val="40000"/>
              <a:lumOff val="6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rPr>
              <a:t>Technology sessions – 600+</a:t>
            </a:r>
          </a:p>
        </p:txBody>
      </p:sp>
      <p:sp>
        <p:nvSpPr>
          <p:cNvPr id="44" name="TextBox 43">
            <a:extLst>
              <a:ext uri="{FF2B5EF4-FFF2-40B4-BE49-F238E27FC236}">
                <a16:creationId xmlns:a16="http://schemas.microsoft.com/office/drawing/2014/main" id="{8932F0B3-FE3E-69A4-4AB8-552DA6DC03AB}"/>
              </a:ext>
            </a:extLst>
          </p:cNvPr>
          <p:cNvSpPr txBox="1"/>
          <p:nvPr/>
        </p:nvSpPr>
        <p:spPr>
          <a:xfrm>
            <a:off x="6214373" y="3333663"/>
            <a:ext cx="2121408" cy="307777"/>
          </a:xfrm>
          <a:prstGeom prst="rect">
            <a:avLst/>
          </a:prstGeom>
          <a:solidFill>
            <a:schemeClr val="accent4">
              <a:lumMod val="40000"/>
              <a:lumOff val="60000"/>
            </a:schemeClr>
          </a:solid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rPr>
              <a:t>Ref Architectures - 36</a:t>
            </a:r>
          </a:p>
        </p:txBody>
      </p:sp>
      <p:pic>
        <p:nvPicPr>
          <p:cNvPr id="45" name="Graphic 44" descr="Tic Tac Toe with solid fill">
            <a:extLst>
              <a:ext uri="{FF2B5EF4-FFF2-40B4-BE49-F238E27FC236}">
                <a16:creationId xmlns:a16="http://schemas.microsoft.com/office/drawing/2014/main" id="{183F525C-AF3D-9B52-3319-EEE5D87E1FD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958" y="3773420"/>
            <a:ext cx="475488" cy="475488"/>
          </a:xfrm>
          <a:prstGeom prst="rect">
            <a:avLst/>
          </a:prstGeom>
        </p:spPr>
      </p:pic>
      <p:pic>
        <p:nvPicPr>
          <p:cNvPr id="47" name="Graphic 46" descr="Labor with solid fill">
            <a:extLst>
              <a:ext uri="{FF2B5EF4-FFF2-40B4-BE49-F238E27FC236}">
                <a16:creationId xmlns:a16="http://schemas.microsoft.com/office/drawing/2014/main" id="{3EF1E6C8-A0BE-4592-2A5F-A7C57BA0956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56594" y="1542929"/>
            <a:ext cx="475488" cy="475488"/>
          </a:xfrm>
          <a:prstGeom prst="rect">
            <a:avLst/>
          </a:prstGeom>
        </p:spPr>
      </p:pic>
      <p:pic>
        <p:nvPicPr>
          <p:cNvPr id="48" name="Graphic 47" descr="Scientist female with solid fill">
            <a:extLst>
              <a:ext uri="{FF2B5EF4-FFF2-40B4-BE49-F238E27FC236}">
                <a16:creationId xmlns:a16="http://schemas.microsoft.com/office/drawing/2014/main" id="{AFFC9D0C-4D45-C90F-7F33-A7AD8F52697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56594" y="3773420"/>
            <a:ext cx="475488" cy="475488"/>
          </a:xfrm>
          <a:prstGeom prst="rect">
            <a:avLst/>
          </a:prstGeom>
        </p:spPr>
      </p:pic>
      <p:pic>
        <p:nvPicPr>
          <p:cNvPr id="49" name="Graphic 48" descr="Fairy female outline">
            <a:extLst>
              <a:ext uri="{FF2B5EF4-FFF2-40B4-BE49-F238E27FC236}">
                <a16:creationId xmlns:a16="http://schemas.microsoft.com/office/drawing/2014/main" id="{F44B299C-8762-F498-C054-2467F18D22F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456594" y="2733525"/>
            <a:ext cx="475488" cy="475488"/>
          </a:xfrm>
          <a:prstGeom prst="rect">
            <a:avLst/>
          </a:prstGeom>
        </p:spPr>
      </p:pic>
      <p:pic>
        <p:nvPicPr>
          <p:cNvPr id="51" name="Graphic 50" descr="Camera outline">
            <a:extLst>
              <a:ext uri="{FF2B5EF4-FFF2-40B4-BE49-F238E27FC236}">
                <a16:creationId xmlns:a16="http://schemas.microsoft.com/office/drawing/2014/main" id="{678FE677-4F6E-0F87-DF3E-94A4CB7D1FC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456594" y="925481"/>
            <a:ext cx="475488" cy="475488"/>
          </a:xfrm>
          <a:prstGeom prst="rect">
            <a:avLst/>
          </a:prstGeom>
        </p:spPr>
      </p:pic>
      <p:sp>
        <p:nvSpPr>
          <p:cNvPr id="53" name="TextBox 52">
            <a:extLst>
              <a:ext uri="{FF2B5EF4-FFF2-40B4-BE49-F238E27FC236}">
                <a16:creationId xmlns:a16="http://schemas.microsoft.com/office/drawing/2014/main" id="{3A3E01D6-57B5-9C89-B1BD-77BE00CF9E8E}"/>
              </a:ext>
            </a:extLst>
          </p:cNvPr>
          <p:cNvSpPr txBox="1"/>
          <p:nvPr/>
        </p:nvSpPr>
        <p:spPr>
          <a:xfrm>
            <a:off x="6214373" y="1009337"/>
            <a:ext cx="2121408" cy="307777"/>
          </a:xfrm>
          <a:prstGeom prst="rect">
            <a:avLst/>
          </a:prstGeom>
          <a:solidFill>
            <a:schemeClr val="accent4">
              <a:lumMod val="40000"/>
              <a:lumOff val="60000"/>
            </a:schemeClr>
          </a:solidFill>
        </p:spPr>
        <p:txBody>
          <a:bodyPr wrap="square" rtlCol="0">
            <a:spAutoFit/>
          </a:bodyPr>
          <a:lstStyle/>
          <a:p>
            <a:pPr algn="r"/>
            <a:r>
              <a:rPr lang="en-US" sz="1400" b="1" dirty="0"/>
              <a:t>Tech Focus Areas - 11</a:t>
            </a:r>
            <a:endParaRPr lang="en-US" sz="1400" b="1" dirty="0">
              <a:solidFill>
                <a:schemeClr val="accent1"/>
              </a:solidFill>
            </a:endParaRPr>
          </a:p>
        </p:txBody>
      </p:sp>
      <p:sp>
        <p:nvSpPr>
          <p:cNvPr id="56" name="TextBox 55">
            <a:extLst>
              <a:ext uri="{FF2B5EF4-FFF2-40B4-BE49-F238E27FC236}">
                <a16:creationId xmlns:a16="http://schemas.microsoft.com/office/drawing/2014/main" id="{5DCAA86E-1517-D157-B3C4-F95E73F9109B}"/>
              </a:ext>
            </a:extLst>
          </p:cNvPr>
          <p:cNvSpPr txBox="1"/>
          <p:nvPr/>
        </p:nvSpPr>
        <p:spPr>
          <a:xfrm>
            <a:off x="6214373" y="1519063"/>
            <a:ext cx="2121408" cy="523220"/>
          </a:xfrm>
          <a:prstGeom prst="rect">
            <a:avLst/>
          </a:prstGeom>
          <a:solidFill>
            <a:schemeClr val="accent4">
              <a:lumMod val="40000"/>
              <a:lumOff val="60000"/>
            </a:schemeClr>
          </a:solidFill>
        </p:spPr>
        <p:txBody>
          <a:bodyPr wrap="square" rtlCol="0">
            <a:spAutoFit/>
          </a:bodyPr>
          <a:lstStyle/>
          <a:p>
            <a:pPr algn="r"/>
            <a:r>
              <a:rPr lang="en-US" sz="1400" b="1" dirty="0">
                <a:solidFill>
                  <a:schemeClr val="tx1"/>
                </a:solidFill>
              </a:rPr>
              <a:t>Hands-on Workshops - 17</a:t>
            </a:r>
          </a:p>
          <a:p>
            <a:pPr algn="r"/>
            <a:r>
              <a:rPr lang="en-US" sz="1400" b="1" dirty="0">
                <a:solidFill>
                  <a:schemeClr val="tx1"/>
                </a:solidFill>
              </a:rPr>
              <a:t>Show &amp; Tell - 6</a:t>
            </a:r>
          </a:p>
        </p:txBody>
      </p:sp>
      <p:sp>
        <p:nvSpPr>
          <p:cNvPr id="57" name="TextBox 56">
            <a:extLst>
              <a:ext uri="{FF2B5EF4-FFF2-40B4-BE49-F238E27FC236}">
                <a16:creationId xmlns:a16="http://schemas.microsoft.com/office/drawing/2014/main" id="{CA155ADD-4133-A10F-D355-923879CC5791}"/>
              </a:ext>
            </a:extLst>
          </p:cNvPr>
          <p:cNvSpPr txBox="1"/>
          <p:nvPr/>
        </p:nvSpPr>
        <p:spPr>
          <a:xfrm>
            <a:off x="629451" y="3857276"/>
            <a:ext cx="2121272" cy="307777"/>
          </a:xfrm>
          <a:prstGeom prst="rect">
            <a:avLst/>
          </a:prstGeom>
          <a:solidFill>
            <a:schemeClr val="accent4">
              <a:lumMod val="40000"/>
              <a:lumOff val="60000"/>
            </a:schemeClr>
          </a:solidFill>
        </p:spPr>
        <p:txBody>
          <a:bodyPr wrap="square" rtlCol="0">
            <a:spAutoFit/>
          </a:bodyPr>
          <a:lstStyle/>
          <a:p>
            <a:r>
              <a:rPr lang="en-US" sz="1400" b="1" dirty="0">
                <a:solidFill>
                  <a:schemeClr val="tx1"/>
                </a:solidFill>
              </a:rPr>
              <a:t>Contests &amp; Hackathon</a:t>
            </a:r>
          </a:p>
        </p:txBody>
      </p:sp>
      <p:sp>
        <p:nvSpPr>
          <p:cNvPr id="58" name="TextBox 57">
            <a:extLst>
              <a:ext uri="{FF2B5EF4-FFF2-40B4-BE49-F238E27FC236}">
                <a16:creationId xmlns:a16="http://schemas.microsoft.com/office/drawing/2014/main" id="{49036BB1-89A6-30F7-4FCE-AC3AF236F199}"/>
              </a:ext>
            </a:extLst>
          </p:cNvPr>
          <p:cNvSpPr txBox="1"/>
          <p:nvPr/>
        </p:nvSpPr>
        <p:spPr>
          <a:xfrm>
            <a:off x="6214373" y="2817381"/>
            <a:ext cx="2121408" cy="307777"/>
          </a:xfrm>
          <a:prstGeom prst="rect">
            <a:avLst/>
          </a:prstGeom>
          <a:solidFill>
            <a:schemeClr val="accent4">
              <a:lumMod val="40000"/>
              <a:lumOff val="60000"/>
            </a:schemeClr>
          </a:solidFill>
        </p:spPr>
        <p:txBody>
          <a:bodyPr wrap="square" rtlCol="0">
            <a:spAutoFit/>
          </a:bodyPr>
          <a:lstStyle/>
          <a:p>
            <a:pPr algn="r"/>
            <a:r>
              <a:rPr lang="en-US" sz="1400" b="1"/>
              <a:t>White Papers - 54</a:t>
            </a:r>
            <a:endParaRPr lang="en-US" sz="1400" b="1">
              <a:solidFill>
                <a:schemeClr val="accent1"/>
              </a:solidFill>
            </a:endParaRPr>
          </a:p>
        </p:txBody>
      </p:sp>
      <p:sp>
        <p:nvSpPr>
          <p:cNvPr id="59" name="TextBox 58">
            <a:extLst>
              <a:ext uri="{FF2B5EF4-FFF2-40B4-BE49-F238E27FC236}">
                <a16:creationId xmlns:a16="http://schemas.microsoft.com/office/drawing/2014/main" id="{CED4302D-1F61-D6A7-BD17-2EEC517AA993}"/>
              </a:ext>
            </a:extLst>
          </p:cNvPr>
          <p:cNvSpPr txBox="1"/>
          <p:nvPr/>
        </p:nvSpPr>
        <p:spPr>
          <a:xfrm>
            <a:off x="6214373" y="2125019"/>
            <a:ext cx="2121408" cy="523220"/>
          </a:xfrm>
          <a:prstGeom prst="rect">
            <a:avLst/>
          </a:prstGeom>
          <a:solidFill>
            <a:schemeClr val="accent4">
              <a:lumMod val="40000"/>
              <a:lumOff val="60000"/>
            </a:schemeClr>
          </a:solidFill>
        </p:spPr>
        <p:txBody>
          <a:bodyPr wrap="square" rtlCol="0">
            <a:spAutoFit/>
          </a:bodyPr>
          <a:lstStyle/>
          <a:p>
            <a:pPr algn="r"/>
            <a:r>
              <a:rPr lang="en-US" sz="1400" b="1" dirty="0">
                <a:solidFill>
                  <a:schemeClr val="tx1"/>
                </a:solidFill>
              </a:rPr>
              <a:t>Quarterly WIT events - 6</a:t>
            </a:r>
          </a:p>
          <a:p>
            <a:pPr algn="r"/>
            <a:r>
              <a:rPr lang="en-US" sz="1400" b="1" dirty="0">
                <a:solidFill>
                  <a:schemeClr val="tx1"/>
                </a:solidFill>
              </a:rPr>
              <a:t>Monthly Newsletters - 17</a:t>
            </a:r>
          </a:p>
        </p:txBody>
      </p:sp>
      <p:sp>
        <p:nvSpPr>
          <p:cNvPr id="60" name="TextBox 59">
            <a:extLst>
              <a:ext uri="{FF2B5EF4-FFF2-40B4-BE49-F238E27FC236}">
                <a16:creationId xmlns:a16="http://schemas.microsoft.com/office/drawing/2014/main" id="{908A0293-75A3-ECFB-43EF-9703E3F08F4A}"/>
              </a:ext>
            </a:extLst>
          </p:cNvPr>
          <p:cNvSpPr txBox="1"/>
          <p:nvPr/>
        </p:nvSpPr>
        <p:spPr>
          <a:xfrm>
            <a:off x="6214373" y="3857276"/>
            <a:ext cx="2121408" cy="307777"/>
          </a:xfrm>
          <a:prstGeom prst="rect">
            <a:avLst/>
          </a:prstGeom>
          <a:solidFill>
            <a:schemeClr val="accent4">
              <a:lumMod val="40000"/>
              <a:lumOff val="60000"/>
            </a:schemeClr>
          </a:solidFill>
        </p:spPr>
        <p:txBody>
          <a:bodyPr wrap="square" rtlCol="0">
            <a:spAutoFit/>
          </a:bodyPr>
          <a:lstStyle/>
          <a:p>
            <a:pPr algn="r"/>
            <a:r>
              <a:rPr lang="en-US" sz="1400" b="1"/>
              <a:t>Rewards &amp; Recognition</a:t>
            </a:r>
          </a:p>
        </p:txBody>
      </p:sp>
      <p:pic>
        <p:nvPicPr>
          <p:cNvPr id="63" name="Graphic 62" descr="Daily calendar with solid fill">
            <a:extLst>
              <a:ext uri="{FF2B5EF4-FFF2-40B4-BE49-F238E27FC236}">
                <a16:creationId xmlns:a16="http://schemas.microsoft.com/office/drawing/2014/main" id="{8F2DA73B-B1AA-4561-4406-ED4B1601A6A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456594" y="2148885"/>
            <a:ext cx="475488" cy="475488"/>
          </a:xfrm>
          <a:prstGeom prst="rect">
            <a:avLst/>
          </a:prstGeom>
        </p:spPr>
      </p:pic>
      <p:grpSp>
        <p:nvGrpSpPr>
          <p:cNvPr id="3" name="Group 2">
            <a:extLst>
              <a:ext uri="{FF2B5EF4-FFF2-40B4-BE49-F238E27FC236}">
                <a16:creationId xmlns:a16="http://schemas.microsoft.com/office/drawing/2014/main" id="{379A9B78-4EF3-60FA-5622-6F700765363C}"/>
              </a:ext>
            </a:extLst>
          </p:cNvPr>
          <p:cNvGrpSpPr/>
          <p:nvPr/>
        </p:nvGrpSpPr>
        <p:grpSpPr>
          <a:xfrm>
            <a:off x="321733" y="10053"/>
            <a:ext cx="5164667" cy="704831"/>
            <a:chOff x="321733" y="10053"/>
            <a:chExt cx="5164667" cy="704831"/>
          </a:xfrm>
        </p:grpSpPr>
        <p:sp>
          <p:nvSpPr>
            <p:cNvPr id="4" name="Arrow: Pentagon 3">
              <a:extLst>
                <a:ext uri="{FF2B5EF4-FFF2-40B4-BE49-F238E27FC236}">
                  <a16:creationId xmlns:a16="http://schemas.microsoft.com/office/drawing/2014/main" id="{BBC28D82-899C-1FF5-8926-427E96BA730C}"/>
                </a:ext>
              </a:extLst>
            </p:cNvPr>
            <p:cNvSpPr/>
            <p:nvPr/>
          </p:nvSpPr>
          <p:spPr>
            <a:xfrm>
              <a:off x="321733" y="10053"/>
              <a:ext cx="5164667" cy="704831"/>
            </a:xfrm>
            <a:prstGeom prst="homePlate">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algn="r"/>
              <a:r>
                <a:rPr kumimoji="0" lang="en-US" sz="1800" b="1" i="0" u="none" strike="noStrike" cap="none" spc="0" normalizeH="0" baseline="0">
                  <a:ln>
                    <a:noFill/>
                  </a:ln>
                  <a:solidFill>
                    <a:schemeClr val="bg1"/>
                  </a:solidFill>
                  <a:effectLst/>
                  <a:uFillTx/>
                  <a:latin typeface="+mn-lt"/>
                  <a:ea typeface="+mn-ea"/>
                  <a:cs typeface="+mn-cs"/>
                  <a:sym typeface="Calibri"/>
                </a:rPr>
                <a:t>Milestones in Journey so far</a:t>
              </a:r>
            </a:p>
          </p:txBody>
        </p:sp>
        <p:pic>
          <p:nvPicPr>
            <p:cNvPr id="5" name="Picture 4" descr="Text&#10;&#10;Description automatically generated with medium confidence">
              <a:extLst>
                <a:ext uri="{FF2B5EF4-FFF2-40B4-BE49-F238E27FC236}">
                  <a16:creationId xmlns:a16="http://schemas.microsoft.com/office/drawing/2014/main" id="{C0C90F16-AD93-0155-2DB9-E3F5D1502A9F}"/>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25284" y="118560"/>
              <a:ext cx="1992451" cy="510068"/>
            </a:xfrm>
            <a:prstGeom prst="rect">
              <a:avLst/>
            </a:prstGeom>
          </p:spPr>
        </p:pic>
      </p:grpSp>
      <p:sp>
        <p:nvSpPr>
          <p:cNvPr id="2" name="TextBox 1">
            <a:extLst>
              <a:ext uri="{FF2B5EF4-FFF2-40B4-BE49-F238E27FC236}">
                <a16:creationId xmlns:a16="http://schemas.microsoft.com/office/drawing/2014/main" id="{C48B082B-18D2-3B92-98AA-FFD7E37B1994}"/>
              </a:ext>
            </a:extLst>
          </p:cNvPr>
          <p:cNvSpPr txBox="1"/>
          <p:nvPr/>
        </p:nvSpPr>
        <p:spPr>
          <a:xfrm>
            <a:off x="629451" y="4406217"/>
            <a:ext cx="2121272" cy="523220"/>
          </a:xfrm>
          <a:prstGeom prst="rect">
            <a:avLst/>
          </a:prstGeom>
          <a:solidFill>
            <a:schemeClr val="accent4">
              <a:lumMod val="40000"/>
              <a:lumOff val="60000"/>
            </a:schemeClr>
          </a:solidFill>
        </p:spPr>
        <p:txBody>
          <a:bodyPr wrap="square" rtlCol="0">
            <a:spAutoFit/>
          </a:bodyPr>
          <a:lstStyle/>
          <a:p>
            <a:r>
              <a:rPr lang="en-US" sz="1400" b="1" dirty="0">
                <a:solidFill>
                  <a:schemeClr val="tx1"/>
                </a:solidFill>
              </a:rPr>
              <a:t>Technology Trends </a:t>
            </a:r>
          </a:p>
          <a:p>
            <a:r>
              <a:rPr lang="en-US" sz="1400" b="1" i="1" dirty="0" err="1">
                <a:solidFill>
                  <a:schemeClr val="tx1"/>
                </a:solidFill>
              </a:rPr>
              <a:t>TechCompass</a:t>
            </a:r>
            <a:endParaRPr lang="en-US" sz="1400" b="1" i="1" dirty="0">
              <a:solidFill>
                <a:schemeClr val="tx1"/>
              </a:solidFill>
            </a:endParaRPr>
          </a:p>
        </p:txBody>
      </p:sp>
      <p:sp>
        <p:nvSpPr>
          <p:cNvPr id="8" name="TextBox 7">
            <a:extLst>
              <a:ext uri="{FF2B5EF4-FFF2-40B4-BE49-F238E27FC236}">
                <a16:creationId xmlns:a16="http://schemas.microsoft.com/office/drawing/2014/main" id="{A25C6995-84DB-A998-75CC-874211AB3B75}"/>
              </a:ext>
            </a:extLst>
          </p:cNvPr>
          <p:cNvSpPr txBox="1"/>
          <p:nvPr/>
        </p:nvSpPr>
        <p:spPr>
          <a:xfrm>
            <a:off x="6214373" y="4406217"/>
            <a:ext cx="2121272" cy="523220"/>
          </a:xfrm>
          <a:prstGeom prst="rect">
            <a:avLst/>
          </a:prstGeom>
          <a:solidFill>
            <a:schemeClr val="accent4">
              <a:lumMod val="40000"/>
              <a:lumOff val="60000"/>
            </a:schemeClr>
          </a:solidFill>
        </p:spPr>
        <p:txBody>
          <a:bodyPr wrap="square" rtlCol="0">
            <a:spAutoFit/>
          </a:bodyPr>
          <a:lstStyle/>
          <a:p>
            <a:pPr algn="r"/>
            <a:r>
              <a:rPr lang="en-US" sz="1400" b="1" dirty="0">
                <a:solidFill>
                  <a:schemeClr val="tx1"/>
                </a:solidFill>
              </a:rPr>
              <a:t>Tech Thought Leadership </a:t>
            </a:r>
            <a:r>
              <a:rPr lang="en-US" sz="1400" b="1" i="1" dirty="0" err="1">
                <a:solidFill>
                  <a:schemeClr val="tx1"/>
                </a:solidFill>
              </a:rPr>
              <a:t>TechNavigator</a:t>
            </a:r>
            <a:r>
              <a:rPr lang="en-US" sz="1400" b="1" i="1" dirty="0">
                <a:solidFill>
                  <a:schemeClr val="tx1"/>
                </a:solidFill>
              </a:rPr>
              <a:t> </a:t>
            </a:r>
          </a:p>
        </p:txBody>
      </p:sp>
      <p:pic>
        <p:nvPicPr>
          <p:cNvPr id="12" name="Picture 11" descr="A close up of a compass&#10;&#10;Description automatically generated with medium confidence">
            <a:extLst>
              <a:ext uri="{FF2B5EF4-FFF2-40B4-BE49-F238E27FC236}">
                <a16:creationId xmlns:a16="http://schemas.microsoft.com/office/drawing/2014/main" id="{C9D50482-F45D-07EF-7711-DAA015DC9273}"/>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rcRect l="49201"/>
          <a:stretch/>
        </p:blipFill>
        <p:spPr>
          <a:xfrm>
            <a:off x="90851" y="4450195"/>
            <a:ext cx="471702" cy="435264"/>
          </a:xfrm>
          <a:prstGeom prst="rect">
            <a:avLst/>
          </a:prstGeom>
        </p:spPr>
      </p:pic>
      <p:pic>
        <p:nvPicPr>
          <p:cNvPr id="14" name="Picture 13" descr="A picture containing screenshot, map&#10;&#10;Description automatically generated">
            <a:extLst>
              <a:ext uri="{FF2B5EF4-FFF2-40B4-BE49-F238E27FC236}">
                <a16:creationId xmlns:a16="http://schemas.microsoft.com/office/drawing/2014/main" id="{1AF51F0B-1FC7-E35D-F220-EE6C3816FA7F}"/>
              </a:ext>
            </a:extLst>
          </p:cNvPr>
          <p:cNvPicPr>
            <a:picLocks noChangeAspect="1"/>
          </p:cNvPicPr>
          <p:nvPr/>
        </p:nvPicPr>
        <p:blipFill rotWithShape="1">
          <a:blip r:embed="rId31">
            <a:extLst>
              <a:ext uri="{28A0092B-C50C-407E-A947-70E740481C1C}">
                <a14:useLocalDpi xmlns:a14="http://schemas.microsoft.com/office/drawing/2010/main" val="0"/>
              </a:ext>
            </a:extLst>
          </a:blip>
          <a:srcRect l="43755" r="11846"/>
          <a:stretch/>
        </p:blipFill>
        <p:spPr>
          <a:xfrm>
            <a:off x="8438128" y="4430083"/>
            <a:ext cx="512420" cy="475488"/>
          </a:xfrm>
          <a:prstGeom prst="rect">
            <a:avLst/>
          </a:prstGeom>
        </p:spPr>
      </p:pic>
    </p:spTree>
    <p:extLst>
      <p:ext uri="{BB962C8B-B14F-4D97-AF65-F5344CB8AC3E}">
        <p14:creationId xmlns:p14="http://schemas.microsoft.com/office/powerpoint/2010/main" val="14583333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95E3A37D-AA4C-1187-B7F6-78B0EE421332}"/>
              </a:ext>
            </a:extLst>
          </p:cNvPr>
          <p:cNvPicPr>
            <a:picLocks noChangeAspect="1"/>
          </p:cNvPicPr>
          <p:nvPr/>
        </p:nvPicPr>
        <p:blipFill>
          <a:blip r:embed="rId2"/>
          <a:stretch>
            <a:fillRect/>
          </a:stretch>
        </p:blipFill>
        <p:spPr>
          <a:xfrm>
            <a:off x="824754" y="754796"/>
            <a:ext cx="7449150" cy="4294747"/>
          </a:xfrm>
          <a:prstGeom prst="rect">
            <a:avLst/>
          </a:prstGeom>
        </p:spPr>
      </p:pic>
      <p:grpSp>
        <p:nvGrpSpPr>
          <p:cNvPr id="47" name="Group 46">
            <a:extLst>
              <a:ext uri="{FF2B5EF4-FFF2-40B4-BE49-F238E27FC236}">
                <a16:creationId xmlns:a16="http://schemas.microsoft.com/office/drawing/2014/main" id="{4D66F025-A4D4-A769-7537-6A9D29525BAE}"/>
              </a:ext>
            </a:extLst>
          </p:cNvPr>
          <p:cNvGrpSpPr/>
          <p:nvPr/>
        </p:nvGrpSpPr>
        <p:grpSpPr>
          <a:xfrm>
            <a:off x="312768" y="10053"/>
            <a:ext cx="5164667" cy="704831"/>
            <a:chOff x="321733" y="10053"/>
            <a:chExt cx="5164667" cy="704831"/>
          </a:xfrm>
        </p:grpSpPr>
        <p:sp>
          <p:nvSpPr>
            <p:cNvPr id="48" name="Arrow: Pentagon 47">
              <a:extLst>
                <a:ext uri="{FF2B5EF4-FFF2-40B4-BE49-F238E27FC236}">
                  <a16:creationId xmlns:a16="http://schemas.microsoft.com/office/drawing/2014/main" id="{364D77BD-088D-FD4A-A93B-24B640D684BC}"/>
                </a:ext>
              </a:extLst>
            </p:cNvPr>
            <p:cNvSpPr/>
            <p:nvPr/>
          </p:nvSpPr>
          <p:spPr>
            <a:xfrm>
              <a:off x="321733" y="10053"/>
              <a:ext cx="5164667" cy="704831"/>
            </a:xfrm>
            <a:prstGeom prst="homePlate">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algn="r"/>
              <a:r>
                <a:rPr lang="en-US" b="1" dirty="0">
                  <a:solidFill>
                    <a:schemeClr val="bg1"/>
                  </a:solidFill>
                </a:rPr>
                <a:t>Key Focus Areas</a:t>
              </a:r>
              <a:endParaRPr kumimoji="0" lang="en-US" sz="1800" b="1" i="0" u="none" strike="noStrike" cap="none" spc="0" normalizeH="0" baseline="0" dirty="0">
                <a:ln>
                  <a:noFill/>
                </a:ln>
                <a:solidFill>
                  <a:schemeClr val="bg1"/>
                </a:solidFill>
                <a:effectLst/>
                <a:uFillTx/>
                <a:latin typeface="+mn-lt"/>
                <a:ea typeface="+mn-ea"/>
                <a:cs typeface="+mn-cs"/>
                <a:sym typeface="Calibri"/>
              </a:endParaRPr>
            </a:p>
          </p:txBody>
        </p:sp>
        <p:pic>
          <p:nvPicPr>
            <p:cNvPr id="49" name="Picture 48" descr="Text&#10;&#10;Description automatically generated with medium confidence">
              <a:extLst>
                <a:ext uri="{FF2B5EF4-FFF2-40B4-BE49-F238E27FC236}">
                  <a16:creationId xmlns:a16="http://schemas.microsoft.com/office/drawing/2014/main" id="{519FEAF0-6EF9-0140-6394-D793123DF3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284" y="118560"/>
              <a:ext cx="1992451" cy="510068"/>
            </a:xfrm>
            <a:prstGeom prst="rect">
              <a:avLst/>
            </a:prstGeom>
          </p:spPr>
        </p:pic>
      </p:grpSp>
    </p:spTree>
    <p:extLst>
      <p:ext uri="{BB962C8B-B14F-4D97-AF65-F5344CB8AC3E}">
        <p14:creationId xmlns:p14="http://schemas.microsoft.com/office/powerpoint/2010/main" val="27021522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6F2137-F3B7-61B1-57B9-92D1A5491F35}"/>
              </a:ext>
            </a:extLst>
          </p:cNvPr>
          <p:cNvSpPr/>
          <p:nvPr/>
        </p:nvSpPr>
        <p:spPr>
          <a:xfrm>
            <a:off x="0" y="0"/>
            <a:ext cx="3629116" cy="1383803"/>
          </a:xfrm>
          <a:prstGeom prst="rect">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1" name="Picture 10" descr="Text&#10;&#10;Description automatically generated with medium confidence">
            <a:extLst>
              <a:ext uri="{FF2B5EF4-FFF2-40B4-BE49-F238E27FC236}">
                <a16:creationId xmlns:a16="http://schemas.microsoft.com/office/drawing/2014/main" id="{4F23C91C-E0AD-FED3-D4EB-C238148F3B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155" y="172652"/>
            <a:ext cx="1992451" cy="510068"/>
          </a:xfrm>
          <a:prstGeom prst="rect">
            <a:avLst/>
          </a:prstGeom>
        </p:spPr>
      </p:pic>
      <p:pic>
        <p:nvPicPr>
          <p:cNvPr id="3" name="Picture 2" descr="A large group of people posing for a photo&#10;&#10;Description automatically generated">
            <a:extLst>
              <a:ext uri="{FF2B5EF4-FFF2-40B4-BE49-F238E27FC236}">
                <a16:creationId xmlns:a16="http://schemas.microsoft.com/office/drawing/2014/main" id="{C016984C-62CB-84F1-2B83-71D3076674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365"/>
          <a:stretch/>
        </p:blipFill>
        <p:spPr>
          <a:xfrm>
            <a:off x="3718260" y="3738084"/>
            <a:ext cx="5425739" cy="1507246"/>
          </a:xfrm>
          <a:prstGeom prst="rect">
            <a:avLst/>
          </a:prstGeom>
        </p:spPr>
      </p:pic>
      <p:pic>
        <p:nvPicPr>
          <p:cNvPr id="13" name="Picture 12" descr="A collage of people&#10;&#10;Description automatically generated with medium confidence">
            <a:extLst>
              <a:ext uri="{FF2B5EF4-FFF2-40B4-BE49-F238E27FC236}">
                <a16:creationId xmlns:a16="http://schemas.microsoft.com/office/drawing/2014/main" id="{186500B4-331F-0D37-9F28-5294C3206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0964" y="1064501"/>
            <a:ext cx="3024705" cy="1383803"/>
          </a:xfrm>
          <a:prstGeom prst="rect">
            <a:avLst/>
          </a:prstGeom>
        </p:spPr>
      </p:pic>
      <p:pic>
        <p:nvPicPr>
          <p:cNvPr id="10" name="Picture 9" descr="A group of people posing for a photo&#10;&#10;Description automatically generated">
            <a:extLst>
              <a:ext uri="{FF2B5EF4-FFF2-40B4-BE49-F238E27FC236}">
                <a16:creationId xmlns:a16="http://schemas.microsoft.com/office/drawing/2014/main" id="{9D174049-8BF2-B6C4-AADA-91FC2C3BB85E}"/>
              </a:ext>
            </a:extLst>
          </p:cNvPr>
          <p:cNvPicPr>
            <a:picLocks noChangeAspect="1"/>
          </p:cNvPicPr>
          <p:nvPr/>
        </p:nvPicPr>
        <p:blipFill rotWithShape="1">
          <a:blip r:embed="rId5">
            <a:extLst>
              <a:ext uri="{28A0092B-C50C-407E-A947-70E740481C1C}">
                <a14:useLocalDpi xmlns:a14="http://schemas.microsoft.com/office/drawing/2010/main" val="0"/>
              </a:ext>
            </a:extLst>
          </a:blip>
          <a:srcRect t="30818" b="19137"/>
          <a:stretch/>
        </p:blipFill>
        <p:spPr>
          <a:xfrm>
            <a:off x="59600" y="3776890"/>
            <a:ext cx="3641036" cy="1366610"/>
          </a:xfrm>
          <a:prstGeom prst="rect">
            <a:avLst/>
          </a:prstGeom>
        </p:spPr>
      </p:pic>
      <p:pic>
        <p:nvPicPr>
          <p:cNvPr id="17" name="Picture 16" descr="A group of people posing for a photo&#10;&#10;Description automatically generated">
            <a:extLst>
              <a:ext uri="{FF2B5EF4-FFF2-40B4-BE49-F238E27FC236}">
                <a16:creationId xmlns:a16="http://schemas.microsoft.com/office/drawing/2014/main" id="{59B084D3-675D-1DE1-738D-C8D74A78AD04}"/>
              </a:ext>
            </a:extLst>
          </p:cNvPr>
          <p:cNvPicPr>
            <a:picLocks noChangeAspect="1"/>
          </p:cNvPicPr>
          <p:nvPr/>
        </p:nvPicPr>
        <p:blipFill rotWithShape="1">
          <a:blip r:embed="rId6">
            <a:extLst>
              <a:ext uri="{28A0092B-C50C-407E-A947-70E740481C1C}">
                <a14:useLocalDpi xmlns:a14="http://schemas.microsoft.com/office/drawing/2010/main" val="0"/>
              </a:ext>
            </a:extLst>
          </a:blip>
          <a:srcRect b="60661"/>
          <a:stretch/>
        </p:blipFill>
        <p:spPr>
          <a:xfrm>
            <a:off x="3704685" y="66114"/>
            <a:ext cx="5439315" cy="972625"/>
          </a:xfrm>
          <a:prstGeom prst="rect">
            <a:avLst/>
          </a:prstGeom>
        </p:spPr>
      </p:pic>
      <p:pic>
        <p:nvPicPr>
          <p:cNvPr id="19" name="Picture 18" descr="A group of people posing for a photo&#10;&#10;Description automatically generated with medium confidence">
            <a:extLst>
              <a:ext uri="{FF2B5EF4-FFF2-40B4-BE49-F238E27FC236}">
                <a16:creationId xmlns:a16="http://schemas.microsoft.com/office/drawing/2014/main" id="{CE66E200-1EC0-DA0E-4A53-32A5AF904E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07764" y="1064500"/>
            <a:ext cx="2294388" cy="1383803"/>
          </a:xfrm>
          <a:prstGeom prst="rect">
            <a:avLst/>
          </a:prstGeom>
        </p:spPr>
      </p:pic>
      <p:pic>
        <p:nvPicPr>
          <p:cNvPr id="21" name="Picture 20" descr="A group of people posing for a photo&#10;&#10;Description automatically generated">
            <a:extLst>
              <a:ext uri="{FF2B5EF4-FFF2-40B4-BE49-F238E27FC236}">
                <a16:creationId xmlns:a16="http://schemas.microsoft.com/office/drawing/2014/main" id="{31EC1A96-CE68-B329-101B-5CAD2D595C8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8851" b="40017"/>
          <a:stretch/>
        </p:blipFill>
        <p:spPr>
          <a:xfrm>
            <a:off x="3718261" y="2479579"/>
            <a:ext cx="5467068" cy="1266036"/>
          </a:xfrm>
          <a:prstGeom prst="rect">
            <a:avLst/>
          </a:prstGeom>
        </p:spPr>
      </p:pic>
      <p:sp>
        <p:nvSpPr>
          <p:cNvPr id="23" name="Rectangle 22">
            <a:extLst>
              <a:ext uri="{FF2B5EF4-FFF2-40B4-BE49-F238E27FC236}">
                <a16:creationId xmlns:a16="http://schemas.microsoft.com/office/drawing/2014/main" id="{4E4DEC83-C022-90CC-0A91-B95A460ECE6C}"/>
              </a:ext>
            </a:extLst>
          </p:cNvPr>
          <p:cNvSpPr/>
          <p:nvPr/>
        </p:nvSpPr>
        <p:spPr>
          <a:xfrm>
            <a:off x="0" y="838684"/>
            <a:ext cx="3330284" cy="400110"/>
          </a:xfrm>
          <a:prstGeom prst="rect">
            <a:avLst/>
          </a:prstGeom>
          <a:noFill/>
        </p:spPr>
        <p:txBody>
          <a:bodyPr wrap="square" lIns="91440" tIns="45720" rIns="91440" bIns="45720">
            <a:spAutoFit/>
          </a:bodyPr>
          <a:lstStyle/>
          <a:p>
            <a:pPr algn="ctr"/>
            <a:r>
              <a:rPr lang="en-US" sz="2000" b="1">
                <a:ln>
                  <a:gradFill flip="none" rotWithShape="1">
                    <a:gsLst>
                      <a:gs pos="0">
                        <a:srgbClr val="F1592D"/>
                      </a:gs>
                      <a:gs pos="20000">
                        <a:srgbClr val="FFFF00"/>
                      </a:gs>
                      <a:gs pos="42000">
                        <a:schemeClr val="accent2">
                          <a:lumMod val="75000"/>
                        </a:schemeClr>
                      </a:gs>
                      <a:gs pos="80000">
                        <a:srgbClr val="FF0000"/>
                      </a:gs>
                      <a:gs pos="61000">
                        <a:schemeClr val="accent1">
                          <a:lumMod val="30000"/>
                          <a:lumOff val="70000"/>
                        </a:schemeClr>
                      </a:gs>
                    </a:gsLst>
                    <a:lin ang="10800000" scaled="1"/>
                    <a:tileRect/>
                  </a:gradFill>
                </a:ln>
                <a:gradFill>
                  <a:gsLst>
                    <a:gs pos="100000">
                      <a:srgbClr val="0F96FA"/>
                    </a:gs>
                    <a:gs pos="0">
                      <a:srgbClr val="F1592D"/>
                    </a:gs>
                    <a:gs pos="20000">
                      <a:srgbClr val="92D050"/>
                    </a:gs>
                    <a:gs pos="42000">
                      <a:schemeClr val="accent2">
                        <a:lumMod val="75000"/>
                      </a:schemeClr>
                    </a:gs>
                    <a:gs pos="80000">
                      <a:srgbClr val="FF0000"/>
                    </a:gs>
                    <a:gs pos="61000">
                      <a:srgbClr val="FFFF00"/>
                    </a:gs>
                  </a:gsLst>
                  <a:lin ang="10800000" scaled="1"/>
                </a:gradFill>
                <a:latin typeface="Cavolini" panose="03000502040302020204" pitchFamily="66" charset="0"/>
                <a:cs typeface="Cavolini" panose="03000502040302020204" pitchFamily="66" charset="0"/>
              </a:rPr>
              <a:t>Bringing it all to Life</a:t>
            </a:r>
          </a:p>
        </p:txBody>
      </p:sp>
      <p:pic>
        <p:nvPicPr>
          <p:cNvPr id="26" name="Picture 25">
            <a:extLst>
              <a:ext uri="{FF2B5EF4-FFF2-40B4-BE49-F238E27FC236}">
                <a16:creationId xmlns:a16="http://schemas.microsoft.com/office/drawing/2014/main" id="{19A1FF73-D916-AB76-771D-1D36DC627462}"/>
              </a:ext>
            </a:extLst>
          </p:cNvPr>
          <p:cNvPicPr>
            <a:picLocks noChangeAspect="1"/>
          </p:cNvPicPr>
          <p:nvPr/>
        </p:nvPicPr>
        <p:blipFill>
          <a:blip r:embed="rId9"/>
          <a:stretch>
            <a:fillRect/>
          </a:stretch>
        </p:blipFill>
        <p:spPr>
          <a:xfrm>
            <a:off x="9910" y="1363862"/>
            <a:ext cx="3661054" cy="2413028"/>
          </a:xfrm>
          <a:prstGeom prst="rect">
            <a:avLst/>
          </a:prstGeom>
        </p:spPr>
      </p:pic>
    </p:spTree>
    <p:extLst>
      <p:ext uri="{BB962C8B-B14F-4D97-AF65-F5344CB8AC3E}">
        <p14:creationId xmlns:p14="http://schemas.microsoft.com/office/powerpoint/2010/main" val="29176153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endParaRPr lang="en-US" sz="1350" kern="1200">
              <a:solidFill>
                <a:prstClr val="white"/>
              </a:solidFill>
              <a:latin typeface="Calibri" panose="020F0502020204030204"/>
            </a:endParaRPr>
          </a:p>
        </p:txBody>
      </p:sp>
      <p:sp>
        <p:nvSpPr>
          <p:cNvPr id="49" name="Rectangle 4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endParaRPr lang="en-US" sz="1350" kern="1200">
              <a:solidFill>
                <a:prstClr val="white"/>
              </a:solidFill>
              <a:latin typeface="Calibri" panose="020F0502020204030204"/>
            </a:endParaRPr>
          </a:p>
        </p:txBody>
      </p:sp>
      <p:sp>
        <p:nvSpPr>
          <p:cNvPr id="46" name="Rectangle 4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4" y="0"/>
            <a:ext cx="6803135"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endParaRPr lang="en-US" sz="1350" kern="1200">
              <a:solidFill>
                <a:prstClr val="white"/>
              </a:solidFill>
              <a:latin typeface="Calibri" panose="020F0502020204030204"/>
            </a:endParaRPr>
          </a:p>
        </p:txBody>
      </p:sp>
      <p:sp>
        <p:nvSpPr>
          <p:cNvPr id="48" name="Rectangle 4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endParaRPr lang="en-US" sz="1350" kern="1200">
              <a:solidFill>
                <a:prstClr val="white"/>
              </a:solidFill>
              <a:latin typeface="Calibri" panose="020F0502020204030204"/>
            </a:endParaRPr>
          </a:p>
        </p:txBody>
      </p:sp>
      <p:pic>
        <p:nvPicPr>
          <p:cNvPr id="37" name="Picture 36" descr="A group of people holding a trophy&#10;&#10;Description automatically generated">
            <a:extLst>
              <a:ext uri="{FF2B5EF4-FFF2-40B4-BE49-F238E27FC236}">
                <a16:creationId xmlns:a16="http://schemas.microsoft.com/office/drawing/2014/main" id="{0F1330AB-DB1B-D503-83CE-9C8DE05858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610" y="696574"/>
            <a:ext cx="2939654" cy="1293019"/>
          </a:xfrm>
          <a:prstGeom prst="rect">
            <a:avLst/>
          </a:prstGeom>
        </p:spPr>
      </p:pic>
      <p:pic>
        <p:nvPicPr>
          <p:cNvPr id="33" name="Picture 32" descr="A group of people standing on a stage&#10;&#10;Description automatically generated">
            <a:extLst>
              <a:ext uri="{FF2B5EF4-FFF2-40B4-BE49-F238E27FC236}">
                <a16:creationId xmlns:a16="http://schemas.microsoft.com/office/drawing/2014/main" id="{443BAB53-1C64-BF29-F85D-1998B02DE5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610" y="2043171"/>
            <a:ext cx="2939654" cy="1115616"/>
          </a:xfrm>
          <a:prstGeom prst="rect">
            <a:avLst/>
          </a:prstGeom>
        </p:spPr>
      </p:pic>
      <p:pic>
        <p:nvPicPr>
          <p:cNvPr id="29" name="Picture 28" descr="A group of people standing on a stage&#10;&#10;Description automatically generated">
            <a:extLst>
              <a:ext uri="{FF2B5EF4-FFF2-40B4-BE49-F238E27FC236}">
                <a16:creationId xmlns:a16="http://schemas.microsoft.com/office/drawing/2014/main" id="{87C0F5AC-D9A9-E653-6F53-C9B037484A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610" y="3212365"/>
            <a:ext cx="2939654" cy="1941910"/>
          </a:xfrm>
          <a:prstGeom prst="rect">
            <a:avLst/>
          </a:prstGeom>
        </p:spPr>
      </p:pic>
      <p:pic>
        <p:nvPicPr>
          <p:cNvPr id="35" name="Picture 34" descr="A group of people holding certificates&#10;&#10;Description automatically generated">
            <a:extLst>
              <a:ext uri="{FF2B5EF4-FFF2-40B4-BE49-F238E27FC236}">
                <a16:creationId xmlns:a16="http://schemas.microsoft.com/office/drawing/2014/main" id="{7233B469-35E1-98F3-07C8-A5449529C9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7841" y="696574"/>
            <a:ext cx="2847975" cy="2122885"/>
          </a:xfrm>
          <a:prstGeom prst="rect">
            <a:avLst/>
          </a:prstGeom>
        </p:spPr>
      </p:pic>
      <p:pic>
        <p:nvPicPr>
          <p:cNvPr id="25" name="Picture 24" descr="A group of men posing for a photo&#10;&#10;Description automatically generated">
            <a:extLst>
              <a:ext uri="{FF2B5EF4-FFF2-40B4-BE49-F238E27FC236}">
                <a16:creationId xmlns:a16="http://schemas.microsoft.com/office/drawing/2014/main" id="{9D37FB52-A8FB-7985-5C6F-62A37C7567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7841" y="2874228"/>
            <a:ext cx="2847975" cy="2280047"/>
          </a:xfrm>
          <a:prstGeom prst="rect">
            <a:avLst/>
          </a:prstGeom>
        </p:spPr>
      </p:pic>
      <p:pic>
        <p:nvPicPr>
          <p:cNvPr id="21" name="Picture 20" descr="A black cake with white writing on it&#10;&#10;Description automatically generated">
            <a:extLst>
              <a:ext uri="{FF2B5EF4-FFF2-40B4-BE49-F238E27FC236}">
                <a16:creationId xmlns:a16="http://schemas.microsoft.com/office/drawing/2014/main" id="{32739D2B-31FB-4654-9A21-7DC0D577AB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80585" y="696575"/>
            <a:ext cx="1878806" cy="1878806"/>
          </a:xfrm>
          <a:prstGeom prst="rect">
            <a:avLst/>
          </a:prstGeom>
        </p:spPr>
      </p:pic>
      <p:pic>
        <p:nvPicPr>
          <p:cNvPr id="31" name="Picture 30" descr="A group of people on a stage&#10;&#10;Description automatically generated">
            <a:extLst>
              <a:ext uri="{FF2B5EF4-FFF2-40B4-BE49-F238E27FC236}">
                <a16:creationId xmlns:a16="http://schemas.microsoft.com/office/drawing/2014/main" id="{80FD38A5-33E2-3A1A-B222-38A7D047E6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80585" y="2630149"/>
            <a:ext cx="1878806" cy="2524125"/>
          </a:xfrm>
          <a:prstGeom prst="rect">
            <a:avLst/>
          </a:prstGeom>
        </p:spPr>
      </p:pic>
      <p:grpSp>
        <p:nvGrpSpPr>
          <p:cNvPr id="2" name="Group 1">
            <a:extLst>
              <a:ext uri="{FF2B5EF4-FFF2-40B4-BE49-F238E27FC236}">
                <a16:creationId xmlns:a16="http://schemas.microsoft.com/office/drawing/2014/main" id="{73309385-08BD-49FB-522C-6891E7F1121F}"/>
              </a:ext>
            </a:extLst>
          </p:cNvPr>
          <p:cNvGrpSpPr/>
          <p:nvPr/>
        </p:nvGrpSpPr>
        <p:grpSpPr>
          <a:xfrm>
            <a:off x="312768" y="10053"/>
            <a:ext cx="5164667" cy="704831"/>
            <a:chOff x="321733" y="10053"/>
            <a:chExt cx="5164667" cy="704831"/>
          </a:xfrm>
        </p:grpSpPr>
        <p:sp>
          <p:nvSpPr>
            <p:cNvPr id="3" name="Arrow: Pentagon 2">
              <a:extLst>
                <a:ext uri="{FF2B5EF4-FFF2-40B4-BE49-F238E27FC236}">
                  <a16:creationId xmlns:a16="http://schemas.microsoft.com/office/drawing/2014/main" id="{523423AE-3AF8-AC18-A8EA-71B5397281C3}"/>
                </a:ext>
              </a:extLst>
            </p:cNvPr>
            <p:cNvSpPr/>
            <p:nvPr/>
          </p:nvSpPr>
          <p:spPr>
            <a:xfrm>
              <a:off x="321733" y="10053"/>
              <a:ext cx="5164667" cy="704831"/>
            </a:xfrm>
            <a:prstGeom prst="homePlate">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algn="r"/>
              <a:r>
                <a:rPr lang="en-US" b="1" dirty="0">
                  <a:solidFill>
                    <a:schemeClr val="bg1"/>
                  </a:solidFill>
                </a:rPr>
                <a:t>Org Recognition</a:t>
              </a:r>
              <a:endParaRPr kumimoji="0" lang="en-US" sz="1800" b="1" i="0" u="none" strike="noStrike" cap="none" spc="0" normalizeH="0" baseline="0" dirty="0">
                <a:ln>
                  <a:noFill/>
                </a:ln>
                <a:solidFill>
                  <a:schemeClr val="bg1"/>
                </a:solidFill>
                <a:effectLst/>
                <a:uFillTx/>
                <a:latin typeface="+mn-lt"/>
                <a:ea typeface="+mn-ea"/>
                <a:cs typeface="+mn-cs"/>
                <a:sym typeface="Calibri"/>
              </a:endParaRPr>
            </a:p>
          </p:txBody>
        </p:sp>
        <p:pic>
          <p:nvPicPr>
            <p:cNvPr id="4" name="Picture 3" descr="Text&#10;&#10;Description automatically generated with medium confidence">
              <a:extLst>
                <a:ext uri="{FF2B5EF4-FFF2-40B4-BE49-F238E27FC236}">
                  <a16:creationId xmlns:a16="http://schemas.microsoft.com/office/drawing/2014/main" id="{0765DA5C-EA01-7F1A-C0C5-2EA66B387CC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284" y="118560"/>
              <a:ext cx="1992451" cy="510068"/>
            </a:xfrm>
            <a:prstGeom prst="rect">
              <a:avLst/>
            </a:prstGeom>
          </p:spPr>
        </p:pic>
      </p:grpSp>
    </p:spTree>
    <p:extLst>
      <p:ext uri="{BB962C8B-B14F-4D97-AF65-F5344CB8AC3E}">
        <p14:creationId xmlns:p14="http://schemas.microsoft.com/office/powerpoint/2010/main" val="305453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oup of people in a room&#10;&#10;Description automatically generated with medium confidence">
            <a:extLst>
              <a:ext uri="{FF2B5EF4-FFF2-40B4-BE49-F238E27FC236}">
                <a16:creationId xmlns:a16="http://schemas.microsoft.com/office/drawing/2014/main" id="{4959EB38-3A8F-F816-5320-5F2E93CEA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5029" y="564032"/>
            <a:ext cx="3913316" cy="1375096"/>
          </a:xfrm>
          <a:prstGeom prst="rect">
            <a:avLst/>
          </a:prstGeom>
        </p:spPr>
      </p:pic>
      <p:grpSp>
        <p:nvGrpSpPr>
          <p:cNvPr id="3" name="Group 2">
            <a:extLst>
              <a:ext uri="{FF2B5EF4-FFF2-40B4-BE49-F238E27FC236}">
                <a16:creationId xmlns:a16="http://schemas.microsoft.com/office/drawing/2014/main" id="{8C6364B6-BB9B-FEA4-B979-A4E3AA27ADE8}"/>
              </a:ext>
            </a:extLst>
          </p:cNvPr>
          <p:cNvGrpSpPr/>
          <p:nvPr/>
        </p:nvGrpSpPr>
        <p:grpSpPr>
          <a:xfrm>
            <a:off x="25655" y="32693"/>
            <a:ext cx="6397397" cy="704831"/>
            <a:chOff x="321733" y="10053"/>
            <a:chExt cx="6397397" cy="704831"/>
          </a:xfrm>
        </p:grpSpPr>
        <p:sp>
          <p:nvSpPr>
            <p:cNvPr id="4" name="Arrow: Pentagon 3">
              <a:extLst>
                <a:ext uri="{FF2B5EF4-FFF2-40B4-BE49-F238E27FC236}">
                  <a16:creationId xmlns:a16="http://schemas.microsoft.com/office/drawing/2014/main" id="{E223CD18-F5D4-91A6-13AB-3EA815D709E5}"/>
                </a:ext>
              </a:extLst>
            </p:cNvPr>
            <p:cNvSpPr/>
            <p:nvPr/>
          </p:nvSpPr>
          <p:spPr>
            <a:xfrm>
              <a:off x="321733" y="10053"/>
              <a:ext cx="6397397" cy="704831"/>
            </a:xfrm>
            <a:prstGeom prst="homePlate">
              <a:avLst/>
            </a:prstGeom>
            <a:solidFill>
              <a:schemeClr val="tx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algn="ctr"/>
              <a:r>
                <a:rPr kumimoji="0" lang="en-US" sz="1800" b="1" i="0" u="none" strike="noStrike" cap="none" spc="0" normalizeH="0" baseline="0">
                  <a:ln>
                    <a:noFill/>
                  </a:ln>
                  <a:solidFill>
                    <a:schemeClr val="bg1"/>
                  </a:solidFill>
                  <a:effectLst/>
                  <a:uFillTx/>
                  <a:latin typeface="+mn-lt"/>
                  <a:ea typeface="+mn-ea"/>
                  <a:cs typeface="+mn-cs"/>
                  <a:sym typeface="Calibri"/>
                </a:rPr>
                <a:t>                       Trivandrum </a:t>
              </a:r>
              <a:r>
                <a:rPr kumimoji="0" lang="en-US" sz="1800" b="1" i="0" u="none" strike="noStrike" cap="none" spc="0" normalizeH="0" baseline="0" dirty="0">
                  <a:ln>
                    <a:noFill/>
                  </a:ln>
                  <a:solidFill>
                    <a:schemeClr val="bg1"/>
                  </a:solidFill>
                  <a:effectLst/>
                  <a:uFillTx/>
                  <a:latin typeface="+mn-lt"/>
                  <a:ea typeface="+mn-ea"/>
                  <a:cs typeface="+mn-cs"/>
                  <a:sym typeface="Calibri"/>
                </a:rPr>
                <a:t>chapter snippets</a:t>
              </a:r>
            </a:p>
          </p:txBody>
        </p:sp>
        <p:pic>
          <p:nvPicPr>
            <p:cNvPr id="5" name="Picture 4" descr="Text&#10;&#10;Description automatically generated with medium confidence">
              <a:extLst>
                <a:ext uri="{FF2B5EF4-FFF2-40B4-BE49-F238E27FC236}">
                  <a16:creationId xmlns:a16="http://schemas.microsoft.com/office/drawing/2014/main" id="{9A2237DB-53B3-7A05-789F-EF020DF756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284" y="118560"/>
              <a:ext cx="1992451" cy="510068"/>
            </a:xfrm>
            <a:prstGeom prst="rect">
              <a:avLst/>
            </a:prstGeom>
          </p:spPr>
        </p:pic>
      </p:grpSp>
      <p:pic>
        <p:nvPicPr>
          <p:cNvPr id="1026" name="Picture 2" descr="image">
            <a:extLst>
              <a:ext uri="{FF2B5EF4-FFF2-40B4-BE49-F238E27FC236}">
                <a16:creationId xmlns:a16="http://schemas.microsoft.com/office/drawing/2014/main" id="{ACCDEFC4-350F-12DF-45B6-2D974515B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56" y="764162"/>
            <a:ext cx="2507904" cy="14150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6CA5B59-B0EC-4C25-96EA-9409D9F52603}"/>
              </a:ext>
            </a:extLst>
          </p:cNvPr>
          <p:cNvPicPr>
            <a:picLocks noChangeAspect="1"/>
          </p:cNvPicPr>
          <p:nvPr/>
        </p:nvPicPr>
        <p:blipFill>
          <a:blip r:embed="rId5"/>
          <a:stretch>
            <a:fillRect/>
          </a:stretch>
        </p:blipFill>
        <p:spPr>
          <a:xfrm>
            <a:off x="-35548" y="2201751"/>
            <a:ext cx="2578031" cy="1415010"/>
          </a:xfrm>
          <a:prstGeom prst="rect">
            <a:avLst/>
          </a:prstGeom>
        </p:spPr>
      </p:pic>
      <p:pic>
        <p:nvPicPr>
          <p:cNvPr id="13" name="Picture 12" descr="A large group of people posing for a photo&#10;&#10;Description automatically generated">
            <a:extLst>
              <a:ext uri="{FF2B5EF4-FFF2-40B4-BE49-F238E27FC236}">
                <a16:creationId xmlns:a16="http://schemas.microsoft.com/office/drawing/2014/main" id="{AE10A5C9-5F80-2948-B371-906AE42C0E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0984" y="3014134"/>
            <a:ext cx="3194902" cy="2128604"/>
          </a:xfrm>
          <a:prstGeom prst="rect">
            <a:avLst/>
          </a:prstGeom>
          <a:ln>
            <a:solidFill>
              <a:schemeClr val="accent6">
                <a:shade val="95000"/>
                <a:satMod val="104999"/>
              </a:schemeClr>
            </a:solidFill>
          </a:ln>
        </p:spPr>
      </p:pic>
      <p:pic>
        <p:nvPicPr>
          <p:cNvPr id="11" name="Picture 10">
            <a:extLst>
              <a:ext uri="{FF2B5EF4-FFF2-40B4-BE49-F238E27FC236}">
                <a16:creationId xmlns:a16="http://schemas.microsoft.com/office/drawing/2014/main" id="{16B79C84-D64C-C1CD-BCC7-513636CD722F}"/>
              </a:ext>
            </a:extLst>
          </p:cNvPr>
          <p:cNvPicPr>
            <a:picLocks noChangeAspect="1"/>
          </p:cNvPicPr>
          <p:nvPr/>
        </p:nvPicPr>
        <p:blipFill>
          <a:blip r:embed="rId7"/>
          <a:stretch>
            <a:fillRect/>
          </a:stretch>
        </p:blipFill>
        <p:spPr>
          <a:xfrm>
            <a:off x="3086618" y="2427704"/>
            <a:ext cx="3545941" cy="1230597"/>
          </a:xfrm>
          <a:prstGeom prst="rect">
            <a:avLst/>
          </a:prstGeom>
        </p:spPr>
      </p:pic>
      <p:pic>
        <p:nvPicPr>
          <p:cNvPr id="15" name="Picture 14" descr="Diagram&#10;&#10;Description automatically generated">
            <a:extLst>
              <a:ext uri="{FF2B5EF4-FFF2-40B4-BE49-F238E27FC236}">
                <a16:creationId xmlns:a16="http://schemas.microsoft.com/office/drawing/2014/main" id="{F176125A-416E-CAEC-3A01-9D34695B58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10028" y="1818767"/>
            <a:ext cx="1530772" cy="2041027"/>
          </a:xfrm>
          <a:prstGeom prst="rect">
            <a:avLst/>
          </a:prstGeom>
        </p:spPr>
      </p:pic>
      <p:pic>
        <p:nvPicPr>
          <p:cNvPr id="19" name="Picture 18">
            <a:extLst>
              <a:ext uri="{FF2B5EF4-FFF2-40B4-BE49-F238E27FC236}">
                <a16:creationId xmlns:a16="http://schemas.microsoft.com/office/drawing/2014/main" id="{FEACDE3F-6D06-6F52-94C0-A37B6C7584C7}"/>
              </a:ext>
            </a:extLst>
          </p:cNvPr>
          <p:cNvPicPr>
            <a:picLocks noChangeAspect="1"/>
          </p:cNvPicPr>
          <p:nvPr/>
        </p:nvPicPr>
        <p:blipFill>
          <a:blip r:embed="rId9"/>
          <a:stretch>
            <a:fillRect/>
          </a:stretch>
        </p:blipFill>
        <p:spPr>
          <a:xfrm>
            <a:off x="-24990" y="3699843"/>
            <a:ext cx="3962491" cy="1325098"/>
          </a:xfrm>
          <a:prstGeom prst="rect">
            <a:avLst/>
          </a:prstGeom>
        </p:spPr>
      </p:pic>
      <p:pic>
        <p:nvPicPr>
          <p:cNvPr id="23" name="Picture 22">
            <a:extLst>
              <a:ext uri="{FF2B5EF4-FFF2-40B4-BE49-F238E27FC236}">
                <a16:creationId xmlns:a16="http://schemas.microsoft.com/office/drawing/2014/main" id="{B638AAC2-3B7E-27FF-72EC-138FC39FD641}"/>
              </a:ext>
            </a:extLst>
          </p:cNvPr>
          <p:cNvPicPr>
            <a:picLocks noChangeAspect="1"/>
          </p:cNvPicPr>
          <p:nvPr/>
        </p:nvPicPr>
        <p:blipFill>
          <a:blip r:embed="rId10"/>
          <a:stretch>
            <a:fillRect/>
          </a:stretch>
        </p:blipFill>
        <p:spPr>
          <a:xfrm>
            <a:off x="2542483" y="715398"/>
            <a:ext cx="2662545" cy="1779526"/>
          </a:xfrm>
          <a:prstGeom prst="rect">
            <a:avLst/>
          </a:prstGeom>
        </p:spPr>
      </p:pic>
      <p:pic>
        <p:nvPicPr>
          <p:cNvPr id="29" name="Picture 28">
            <a:extLst>
              <a:ext uri="{FF2B5EF4-FFF2-40B4-BE49-F238E27FC236}">
                <a16:creationId xmlns:a16="http://schemas.microsoft.com/office/drawing/2014/main" id="{9A4EAD74-C442-A0BA-CE7D-EE4C00D3EE0F}"/>
              </a:ext>
            </a:extLst>
          </p:cNvPr>
          <p:cNvPicPr>
            <a:picLocks noChangeAspect="1"/>
          </p:cNvPicPr>
          <p:nvPr/>
        </p:nvPicPr>
        <p:blipFill>
          <a:blip r:embed="rId11"/>
          <a:stretch>
            <a:fillRect/>
          </a:stretch>
        </p:blipFill>
        <p:spPr>
          <a:xfrm>
            <a:off x="3937501" y="3804380"/>
            <a:ext cx="1906304" cy="1321633"/>
          </a:xfrm>
          <a:prstGeom prst="rect">
            <a:avLst/>
          </a:prstGeom>
        </p:spPr>
      </p:pic>
    </p:spTree>
    <p:extLst>
      <p:ext uri="{BB962C8B-B14F-4D97-AF65-F5344CB8AC3E}">
        <p14:creationId xmlns:p14="http://schemas.microsoft.com/office/powerpoint/2010/main" val="2072162732"/>
      </p:ext>
    </p:extLst>
  </p:cSld>
  <p:clrMapOvr>
    <a:masterClrMapping/>
  </p:clrMapOvr>
  <p:transition spd="med"/>
</p:sld>
</file>

<file path=ppt/theme/theme1.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73797b5-4a0d-48a9-bea0-43fd4e5facde">
      <Terms xmlns="http://schemas.microsoft.com/office/infopath/2007/PartnerControls"/>
    </lcf76f155ced4ddcb4097134ff3c332f>
    <TaxCatchAll xmlns="43b2c826-a293-465d-a8bb-2c2aecaac9c0" xsi:nil="true"/>
    <SharedWithUsers xmlns="43b2c826-a293-465d-a8bb-2c2aecaac9c0">
      <UserInfo>
        <DisplayName>Anu M C</DisplayName>
        <AccountId>549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57DE83C264615428C88E3D0A17BCA0D" ma:contentTypeVersion="18" ma:contentTypeDescription="Create a new document." ma:contentTypeScope="" ma:versionID="de95860ffc393f3442ae16f587a60980">
  <xsd:schema xmlns:xsd="http://www.w3.org/2001/XMLSchema" xmlns:xs="http://www.w3.org/2001/XMLSchema" xmlns:p="http://schemas.microsoft.com/office/2006/metadata/properties" xmlns:ns2="e73797b5-4a0d-48a9-bea0-43fd4e5facde" xmlns:ns3="43b2c826-a293-465d-a8bb-2c2aecaac9c0" targetNamespace="http://schemas.microsoft.com/office/2006/metadata/properties" ma:root="true" ma:fieldsID="06ddb83d7f778bc912ce001d55bd471d" ns2:_="" ns3:_="">
    <xsd:import namespace="e73797b5-4a0d-48a9-bea0-43fd4e5facde"/>
    <xsd:import namespace="43b2c826-a293-465d-a8bb-2c2aecaac9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3797b5-4a0d-48a9-bea0-43fd4e5fac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bd3049a-d92e-47f6-938a-5800ed4570ae"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3b2c826-a293-465d-a8bb-2c2aecaac9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93b3e98-0f1a-4b78-b27e-e40a66e04746}" ma:internalName="TaxCatchAll" ma:showField="CatchAllData" ma:web="43b2c826-a293-465d-a8bb-2c2aecaac9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8D2687-F8DA-4402-8ECF-1C82E3EBB8C5}">
  <ds:schemaRefs>
    <ds:schemaRef ds:uri="http://schemas.microsoft.com/sharepoint/v3/contenttype/forms"/>
  </ds:schemaRefs>
</ds:datastoreItem>
</file>

<file path=customXml/itemProps2.xml><?xml version="1.0" encoding="utf-8"?>
<ds:datastoreItem xmlns:ds="http://schemas.openxmlformats.org/officeDocument/2006/customXml" ds:itemID="{4662696B-68FC-44CF-B051-C6C30AEA1DE4}">
  <ds:schemaRefs>
    <ds:schemaRef ds:uri="http://schemas.microsoft.com/office/2006/metadata/properties"/>
    <ds:schemaRef ds:uri="http://schemas.microsoft.com/office/2006/documentManagement/types"/>
    <ds:schemaRef ds:uri="http://purl.org/dc/terms/"/>
    <ds:schemaRef ds:uri="http://www.w3.org/XML/1998/namespace"/>
    <ds:schemaRef ds:uri="http://purl.org/dc/dcmitype/"/>
    <ds:schemaRef ds:uri="43b2c826-a293-465d-a8bb-2c2aecaac9c0"/>
    <ds:schemaRef ds:uri="http://purl.org/dc/elements/1.1/"/>
    <ds:schemaRef ds:uri="e73797b5-4a0d-48a9-bea0-43fd4e5facd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54076592-AB6E-4359-803E-B1EFF4210F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3797b5-4a0d-48a9-bea0-43fd4e5facde"/>
    <ds:schemaRef ds:uri="43b2c826-a293-465d-a8bb-2c2aecaac9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291</TotalTime>
  <Words>264</Words>
  <Application>Microsoft Office PowerPoint</Application>
  <PresentationFormat>On-screen Show (16:9)</PresentationFormat>
  <Paragraphs>69</Paragraphs>
  <Slides>8</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Arial Bold</vt:lpstr>
      <vt:lpstr>Calibri</vt:lpstr>
      <vt:lpstr>Calibri Light</vt:lpstr>
      <vt:lpstr>Cavolini</vt:lpstr>
      <vt:lpstr>Infosys Template 1</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Amit_Gulati@infosys.com</dc:creator>
  <cp:lastModifiedBy>Joseph Alex</cp:lastModifiedBy>
  <cp:revision>40</cp:revision>
  <dcterms:modified xsi:type="dcterms:W3CDTF">2024-06-21T06:13:18Z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1813203</vt:lpwstr>
  </property>
  <property fmtid="{D5CDD505-2E9C-101B-9397-08002B2CF9AE}" pid="3" name="NXPowerLiteSettings">
    <vt:lpwstr>E7000400038000</vt:lpwstr>
  </property>
  <property fmtid="{D5CDD505-2E9C-101B-9397-08002B2CF9AE}" pid="4" name="NXPowerLiteVersion">
    <vt:lpwstr>D6.1.0</vt:lpwstr>
  </property>
  <property fmtid="{D5CDD505-2E9C-101B-9397-08002B2CF9AE}" pid="5" name="MSIP_Label_be4b3411-284d-4d31-bd4f-bc13ef7f1fd6_Enabled">
    <vt:lpwstr>True</vt:lpwstr>
  </property>
  <property fmtid="{D5CDD505-2E9C-101B-9397-08002B2CF9AE}" pid="6" name="MSIP_Label_be4b3411-284d-4d31-bd4f-bc13ef7f1fd6_SiteId">
    <vt:lpwstr>63ce7d59-2f3e-42cd-a8cc-be764cff5eb6</vt:lpwstr>
  </property>
  <property fmtid="{D5CDD505-2E9C-101B-9397-08002B2CF9AE}" pid="7" name="MSIP_Label_be4b3411-284d-4d31-bd4f-bc13ef7f1fd6_Owner">
    <vt:lpwstr>Sbaskaran@ad.infosys.com</vt:lpwstr>
  </property>
  <property fmtid="{D5CDD505-2E9C-101B-9397-08002B2CF9AE}" pid="8" name="MSIP_Label_be4b3411-284d-4d31-bd4f-bc13ef7f1fd6_SetDate">
    <vt:lpwstr>2018-10-03T14:44:46.4694934Z</vt:lpwstr>
  </property>
  <property fmtid="{D5CDD505-2E9C-101B-9397-08002B2CF9AE}" pid="9" name="MSIP_Label_be4b3411-284d-4d31-bd4f-bc13ef7f1fd6_Name">
    <vt:lpwstr>Internal</vt:lpwstr>
  </property>
  <property fmtid="{D5CDD505-2E9C-101B-9397-08002B2CF9AE}" pid="10" name="MSIP_Label_be4b3411-284d-4d31-bd4f-bc13ef7f1fd6_Application">
    <vt:lpwstr>Microsoft Azure Information Protection</vt:lpwstr>
  </property>
  <property fmtid="{D5CDD505-2E9C-101B-9397-08002B2CF9AE}" pid="11" name="MSIP_Label_be4b3411-284d-4d31-bd4f-bc13ef7f1fd6_Extended_MSFT_Method">
    <vt:lpwstr>Automatic</vt:lpwstr>
  </property>
  <property fmtid="{D5CDD505-2E9C-101B-9397-08002B2CF9AE}" pid="12" name="MSIP_Label_a0819fa7-4367-4500-ba88-dd630d977609_Enabled">
    <vt:lpwstr>True</vt:lpwstr>
  </property>
  <property fmtid="{D5CDD505-2E9C-101B-9397-08002B2CF9AE}" pid="13" name="MSIP_Label_a0819fa7-4367-4500-ba88-dd630d977609_SiteId">
    <vt:lpwstr>63ce7d59-2f3e-42cd-a8cc-be764cff5eb6</vt:lpwstr>
  </property>
  <property fmtid="{D5CDD505-2E9C-101B-9397-08002B2CF9AE}" pid="14" name="MSIP_Label_a0819fa7-4367-4500-ba88-dd630d977609_Owner">
    <vt:lpwstr>Sbaskaran@ad.infosys.com</vt:lpwstr>
  </property>
  <property fmtid="{D5CDD505-2E9C-101B-9397-08002B2CF9AE}" pid="15" name="MSIP_Label_a0819fa7-4367-4500-ba88-dd630d977609_SetDate">
    <vt:lpwstr>2018-10-03T14:44:46.4694934Z</vt:lpwstr>
  </property>
  <property fmtid="{D5CDD505-2E9C-101B-9397-08002B2CF9AE}" pid="16" name="MSIP_Label_a0819fa7-4367-4500-ba88-dd630d977609_Name">
    <vt:lpwstr>Companywide usage</vt:lpwstr>
  </property>
  <property fmtid="{D5CDD505-2E9C-101B-9397-08002B2CF9AE}" pid="17" name="MSIP_Label_a0819fa7-4367-4500-ba88-dd630d977609_Application">
    <vt:lpwstr>Microsoft Azure Information Protection</vt:lpwstr>
  </property>
  <property fmtid="{D5CDD505-2E9C-101B-9397-08002B2CF9AE}" pid="18" name="MSIP_Label_a0819fa7-4367-4500-ba88-dd630d977609_Parent">
    <vt:lpwstr>be4b3411-284d-4d31-bd4f-bc13ef7f1fd6</vt:lpwstr>
  </property>
  <property fmtid="{D5CDD505-2E9C-101B-9397-08002B2CF9AE}" pid="19" name="MSIP_Label_a0819fa7-4367-4500-ba88-dd630d977609_Extended_MSFT_Method">
    <vt:lpwstr>Automatic</vt:lpwstr>
  </property>
  <property fmtid="{D5CDD505-2E9C-101B-9397-08002B2CF9AE}" pid="20" name="Sensitivity">
    <vt:lpwstr>Internal Companywide usage</vt:lpwstr>
  </property>
  <property fmtid="{D5CDD505-2E9C-101B-9397-08002B2CF9AE}" pid="21" name="AuthorIds_UIVersion_512">
    <vt:lpwstr>57</vt:lpwstr>
  </property>
  <property fmtid="{D5CDD505-2E9C-101B-9397-08002B2CF9AE}" pid="22" name="MediaServiceImageTags">
    <vt:lpwstr/>
  </property>
  <property fmtid="{D5CDD505-2E9C-101B-9397-08002B2CF9AE}" pid="23" name="ContentTypeId">
    <vt:lpwstr>0x010100157DE83C264615428C88E3D0A17BCA0D</vt:lpwstr>
  </property>
</Properties>
</file>